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9" r:id="rId1"/>
  </p:sldMasterIdLst>
  <p:notesMasterIdLst>
    <p:notesMasterId r:id="rId8"/>
  </p:notesMasterIdLst>
  <p:sldIdLst>
    <p:sldId id="268" r:id="rId2"/>
    <p:sldId id="269" r:id="rId3"/>
    <p:sldId id="270" r:id="rId4"/>
    <p:sldId id="271" r:id="rId5"/>
    <p:sldId id="272" r:id="rId6"/>
    <p:sldId id="273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 txBox="1">
            <a:spLocks noGrp="1"/>
          </p:cNvSpPr>
          <p:nvPr>
            <p:ph type="hd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Дата 2"/>
          <p:cNvSpPr txBox="1"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Образ слайда 3"/>
          <p:cNvSpPr txBox="1"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5" name="Заметки 4"/>
          <p:cNvSpPr txBox="1">
            <a:spLocks noGrp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idx="4"/>
          </p:nvPr>
        </p:nvSpPr>
        <p:spPr>
          <a:xfrm>
            <a:off x="0" y="8685212"/>
            <a:ext cx="2971800" cy="4572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idx="5"/>
          </p:nvPr>
        </p:nvSpPr>
        <p:spPr>
          <a:xfrm>
            <a:off x="3884613" y="8685212"/>
            <a:ext cx="2971800" cy="4572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тки 1"/>
          <p:cNvSpPr txBox="1">
            <a:spLocks noGrp="1"/>
          </p:cNvSpPr>
          <p:nvPr>
            <p:ph type="body"/>
          </p:nvPr>
        </p:nvSpPr>
        <p:spPr>
          <a:xfrm>
            <a:off x="685800" y="609600"/>
            <a:ext cx="7086600" cy="5334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тки 1"/>
          <p:cNvSpPr txBox="1">
            <a:spLocks noGrp="1"/>
          </p:cNvSpPr>
          <p:nvPr>
            <p:ph type="body"/>
          </p:nvPr>
        </p:nvSpPr>
        <p:spPr>
          <a:xfrm>
            <a:off x="685800" y="609600"/>
            <a:ext cx="7086600" cy="5334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тки 1"/>
          <p:cNvSpPr txBox="1">
            <a:spLocks noGrp="1"/>
          </p:cNvSpPr>
          <p:nvPr>
            <p:ph type="body"/>
          </p:nvPr>
        </p:nvSpPr>
        <p:spPr>
          <a:xfrm>
            <a:off x="685800" y="609600"/>
            <a:ext cx="7086600" cy="5334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тки 1"/>
          <p:cNvSpPr txBox="1">
            <a:spLocks noGrp="1"/>
          </p:cNvSpPr>
          <p:nvPr>
            <p:ph type="body"/>
          </p:nvPr>
        </p:nvSpPr>
        <p:spPr>
          <a:xfrm>
            <a:off x="685800" y="609600"/>
            <a:ext cx="7086600" cy="5334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тки 1"/>
          <p:cNvSpPr txBox="1">
            <a:spLocks noGrp="1"/>
          </p:cNvSpPr>
          <p:nvPr>
            <p:ph type="body"/>
          </p:nvPr>
        </p:nvSpPr>
        <p:spPr>
          <a:xfrm>
            <a:off x="685800" y="609600"/>
            <a:ext cx="7086600" cy="5334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тки 1"/>
          <p:cNvSpPr txBox="1">
            <a:spLocks noGrp="1"/>
          </p:cNvSpPr>
          <p:nvPr>
            <p:ph type="body"/>
          </p:nvPr>
        </p:nvSpPr>
        <p:spPr>
          <a:xfrm>
            <a:off x="685800" y="609600"/>
            <a:ext cx="7086600" cy="533400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lvl="0" algn="l" rtl="0">
              <a:defRPr sz="2000" b="1"/>
            </a:lvl1pPr>
          </a:lstStyle>
          <a:p>
            <a:pPr lvl="0" rt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4"/>
          </a:xfrm>
          <a:prstGeom prst="rect">
            <a:avLst/>
          </a:prstGeom>
        </p:spPr>
        <p:txBody>
          <a:bodyPr/>
          <a:lstStyle>
            <a:lvl1pPr lvl="0" rtl="0">
              <a:defRPr sz="3200"/>
            </a:lvl1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" name="Текст 3"/>
          <p:cNvSpPr txBox="1"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lvl="0" indent="0" rtl="0">
              <a:buNone/>
              <a:defRPr sz="1400"/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rPr/>
              <a:pPr/>
              <a:t>‹#›</a:t>
            </a:fld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lvl="0" algn="l" rtl="0">
              <a:defRPr sz="4000" b="1" cap="all"/>
            </a:lvl1pPr>
          </a:lstStyle>
          <a:p>
            <a:pPr lvl="0" rt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lvl="0" indent="0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rPr/>
              <a:pPr/>
              <a:t>‹#›</a:t>
            </a:fld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Нижний колонтитул 2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Номер слайда 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rPr/>
              <a:pPr/>
              <a:t>‹#›</a:t>
            </a:fld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 rt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rPr/>
              <a:pPr/>
              <a:t>‹#›</a:t>
            </a:fld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 rtl="0"/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lvl="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 rtl="0"/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rPr/>
              <a:pPr/>
              <a:t>‹#›</a:t>
            </a:fld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 rtl="0"/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rPr/>
              <a:pPr/>
              <a:t>‹#›</a:t>
            </a:fld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 rt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rPr/>
              <a:pPr/>
              <a:t>‹#›</a:t>
            </a:fld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lvl="0" rtl="0">
              <a:defRPr/>
            </a:lvl1pPr>
          </a:lstStyle>
          <a:p>
            <a:pPr lvl="0" rt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lvl="0" indent="0" rtl="0">
              <a:buNone/>
              <a:defRPr sz="2400" b="1"/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 txBox="1">
            <a:spLocks noGrp="1"/>
          </p:cNvSpPr>
          <p:nvPr>
            <p:ph type="body"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 lvl="0" rtl="0">
              <a:defRPr sz="2400"/>
            </a:lvl1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5" name="Текст 4"/>
          <p:cNvSpPr txBox="1"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lvl="0" indent="0" rtl="0">
              <a:buNone/>
              <a:defRPr sz="2400" b="1"/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Текст 5"/>
          <p:cNvSpPr txBox="1">
            <a:spLocks noGrp="1"/>
          </p:cNvSpPr>
          <p:nvPr>
            <p:ph type="body"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 lvl="0" rtl="0">
              <a:defRPr sz="2400"/>
            </a:lvl1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7" name="Дата 6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8" name="Нижний колонтитул 7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9" name="Номер слайда 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rPr/>
              <a:pPr/>
              <a:t>‹#›</a:t>
            </a:fld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 rt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rPr/>
              <a:pPr/>
              <a:t>‹#›</a:t>
            </a:fld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pPr lvl="0" rt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 lvl="0" rtl="0">
              <a:defRPr sz="2800"/>
            </a:lvl1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" name="Текст 3"/>
          <p:cNvSpPr txBox="1"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 lvl="0" rtl="0">
              <a:defRPr sz="2800"/>
            </a:lvl1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5" name="Дата 4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rPr/>
              <a:pPr/>
              <a:t>‹#›</a:t>
            </a:fld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lvl="0" algn="l" rtl="0">
              <a:defRPr sz="2000" b="1"/>
            </a:lvl1pPr>
          </a:lstStyle>
          <a:p>
            <a:pPr lvl="0" rtl="0"/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 txBox="1">
            <a:spLocks noGrp="1"/>
          </p:cNvSpPr>
          <p:nvPr>
            <p:ph type="pic" idx="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/>
          <a:lstStyle>
            <a:lvl1pPr marL="0" lvl="0" indent="0" rtl="0">
              <a:buNone/>
              <a:defRPr sz="3200"/>
            </a:lvl1pPr>
          </a:lstStyle>
          <a:p>
            <a:endParaRPr/>
          </a:p>
        </p:txBody>
      </p:sp>
      <p:sp>
        <p:nvSpPr>
          <p:cNvPr id="4" name="Текст 3"/>
          <p:cNvSpPr txBox="1">
            <a:spLocks noGrp="1"/>
          </p:cNvSpPr>
          <p:nvPr>
            <p:ph type="body" sz="half" idx="2"/>
          </p:nvPr>
        </p:nvSpPr>
        <p:spPr>
          <a:xfrm>
            <a:off x="1792288" y="5367338"/>
            <a:ext cx="5486401" cy="804862"/>
          </a:xfrm>
          <a:prstGeom prst="rect">
            <a:avLst/>
          </a:prstGeom>
        </p:spPr>
        <p:txBody>
          <a:bodyPr/>
          <a:lstStyle>
            <a:lvl1pPr marL="0" lvl="0" indent="0" rtl="0">
              <a:buNone/>
              <a:defRPr sz="1400"/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fld id="{8B38DBA3-52F9-4AF4-A6A4-FA4D7DB2F99C}" type="slidenum">
              <a:rPr/>
              <a:pPr/>
              <a:t>‹#›</a:t>
            </a:fld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440" tIns="45720" rIns="91440" bIns="45720" anchor="ctr"/>
          <a:lstStyle>
            <a:lvl1pPr lvl="0">
              <a:defRPr/>
            </a:lvl1pPr>
          </a:lstStyle>
          <a:p>
            <a:pPr lvl="0" rt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91440" tIns="45720" rIns="91440" bIns="45720"/>
          <a:lstStyle>
            <a:lvl1pPr lvl="0">
              <a:defRPr/>
            </a:lvl1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lIns="91440" tIns="45720" rIns="91440" bIns="45720" anchor="ctr"/>
          <a:lstStyle>
            <a:lvl1pPr lvl="0" algn="l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lIns="91440" tIns="45720" rIns="91440" bIns="45720" anchor="ctr"/>
          <a:lstStyle>
            <a:lvl1pPr lvl="0" algn="ct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lIns="91440" tIns="45720" rIns="91440" bIns="45720" anchor="ctr"/>
          <a:lstStyle>
            <a:lvl1pPr lvl="0"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8DBA3-52F9-4AF4-A6A4-FA4D7DB2F99C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lvl="0" algn="ctr" rtl="0">
        <a:buNone/>
        <a:defRPr sz="4400">
          <a:solidFill>
            <a:schemeClr val="tx1"/>
          </a:solidFill>
          <a:latin typeface="Calibri"/>
        </a:defRPr>
      </a:lvl1pPr>
    </p:titleStyle>
    <p:bodyStyle>
      <a:lvl1pPr marL="342900" lvl="0" indent="-342900" algn="l" rtl="0">
        <a:spcBef>
          <a:spcPct val="20000"/>
        </a:spcBef>
        <a:buFont typeface="Arial"/>
        <a:buChar char="•"/>
        <a:defRPr sz="3200">
          <a:solidFill>
            <a:schemeClr val="tx1"/>
          </a:solidFill>
          <a:latin typeface="Calibri"/>
        </a:defRPr>
      </a:lvl1pPr>
      <a:lvl2pPr marL="742950" lvl="0" indent="-285750" algn="l" rtl="0">
        <a:spcBef>
          <a:spcPct val="20000"/>
        </a:spcBef>
        <a:buFont typeface="Arial"/>
        <a:buChar char="–"/>
        <a:defRPr sz="2800">
          <a:solidFill>
            <a:schemeClr val="tx1"/>
          </a:solidFill>
          <a:latin typeface="Calibri"/>
        </a:defRPr>
      </a:lvl2pPr>
      <a:lvl3pPr marL="1143000" lvl="0" indent="-228600" algn="l" rtl="0">
        <a:spcBef>
          <a:spcPct val="20000"/>
        </a:spcBef>
        <a:buFont typeface="Arial"/>
        <a:buChar char="•"/>
        <a:defRPr sz="2400">
          <a:solidFill>
            <a:schemeClr val="tx1"/>
          </a:solidFill>
          <a:latin typeface="Calibri"/>
        </a:defRPr>
      </a:lvl3pPr>
      <a:lvl4pPr marL="1600200" lvl="0" indent="-228600" algn="l" rtl="0">
        <a:spcBef>
          <a:spcPct val="20000"/>
        </a:spcBef>
        <a:buFont typeface="Arial"/>
        <a:buChar char="–"/>
        <a:defRPr sz="2000">
          <a:solidFill>
            <a:schemeClr val="tx1"/>
          </a:solidFill>
          <a:latin typeface="Calibri"/>
        </a:defRPr>
      </a:lvl4pPr>
      <a:lvl5pPr marL="2057400" lvl="0" indent="-228600" algn="l" rtl="0">
        <a:spcBef>
          <a:spcPct val="20000"/>
        </a:spcBef>
        <a:buFont typeface="Arial"/>
        <a:buChar char="»"/>
        <a:defRPr sz="2000">
          <a:solidFill>
            <a:schemeClr val="tx1"/>
          </a:solidFill>
          <a:latin typeface="Calibri"/>
        </a:defRPr>
      </a:lvl5pPr>
      <a:lvl6pPr marL="2514600" lvl="0" indent="-228600" algn="l" rtl="0">
        <a:spcBef>
          <a:spcPct val="20000"/>
        </a:spcBef>
        <a:buFont typeface="Arial"/>
        <a:buChar char="•"/>
        <a:defRPr sz="2000">
          <a:solidFill>
            <a:schemeClr val="tx1"/>
          </a:solidFill>
          <a:latin typeface="Calibri"/>
        </a:defRPr>
      </a:lvl6pPr>
      <a:lvl7pPr marL="2971800" lvl="0" indent="-228600" algn="l" rtl="0">
        <a:spcBef>
          <a:spcPct val="20000"/>
        </a:spcBef>
        <a:buFont typeface="Arial"/>
        <a:buChar char="•"/>
        <a:defRPr sz="2000">
          <a:solidFill>
            <a:schemeClr val="tx1"/>
          </a:solidFill>
          <a:latin typeface="Calibri"/>
        </a:defRPr>
      </a:lvl7pPr>
      <a:lvl8pPr marL="3429000" lvl="0" indent="-228600" algn="l" rtl="0">
        <a:spcBef>
          <a:spcPct val="20000"/>
        </a:spcBef>
        <a:buFont typeface="Arial"/>
        <a:buChar char="•"/>
        <a:defRPr sz="2000">
          <a:solidFill>
            <a:schemeClr val="tx1"/>
          </a:solidFill>
          <a:latin typeface="Calibri"/>
        </a:defRPr>
      </a:lvl8pPr>
      <a:lvl9pPr marL="3886200" lvl="0" indent="-228600" algn="l" rtl="0">
        <a:spcBef>
          <a:spcPct val="20000"/>
        </a:spcBef>
        <a:buFont typeface="Arial"/>
        <a:buChar char="•"/>
        <a:defRPr sz="2000">
          <a:solidFill>
            <a:schemeClr val="tx1"/>
          </a:solidFill>
          <a:latin typeface="Calibri"/>
        </a:defRPr>
      </a:lvl9pPr>
    </p:bodyStyle>
    <p:otherStyle>
      <a:lvl1pPr marL="0" lvl="0" algn="l" rtl="0">
        <a:defRPr sz="1800">
          <a:solidFill>
            <a:schemeClr val="tx1"/>
          </a:solidFill>
          <a:latin typeface="Calibri"/>
        </a:defRPr>
      </a:lvl1pPr>
      <a:lvl2pPr marL="457200" lvl="0" algn="l" rtl="0">
        <a:defRPr sz="1800">
          <a:solidFill>
            <a:schemeClr val="tx1"/>
          </a:solidFill>
          <a:latin typeface="Calibri"/>
        </a:defRPr>
      </a:lvl2pPr>
      <a:lvl3pPr marL="914400" lvl="0" algn="l" rtl="0">
        <a:defRPr sz="1800">
          <a:solidFill>
            <a:schemeClr val="tx1"/>
          </a:solidFill>
          <a:latin typeface="Calibri"/>
        </a:defRPr>
      </a:lvl3pPr>
      <a:lvl4pPr marL="1371600" lvl="0" algn="l" rtl="0">
        <a:defRPr sz="1800">
          <a:solidFill>
            <a:schemeClr val="tx1"/>
          </a:solidFill>
          <a:latin typeface="Calibri"/>
        </a:defRPr>
      </a:lvl4pPr>
      <a:lvl5pPr marL="1828800" lvl="0" algn="l" rtl="0">
        <a:defRPr sz="1800">
          <a:solidFill>
            <a:schemeClr val="tx1"/>
          </a:solidFill>
          <a:latin typeface="Calibri"/>
        </a:defRPr>
      </a:lvl5pPr>
      <a:lvl6pPr marL="2286000" lvl="0" algn="l" rtl="0">
        <a:defRPr sz="1800">
          <a:solidFill>
            <a:schemeClr val="tx1"/>
          </a:solidFill>
          <a:latin typeface="Calibri"/>
        </a:defRPr>
      </a:lvl6pPr>
      <a:lvl7pPr marL="2743200" lvl="0" algn="l" rtl="0">
        <a:defRPr sz="1800">
          <a:solidFill>
            <a:schemeClr val="tx1"/>
          </a:solidFill>
          <a:latin typeface="Calibri"/>
        </a:defRPr>
      </a:lvl7pPr>
      <a:lvl8pPr marL="3200400" lvl="0" algn="l" rtl="0">
        <a:defRPr sz="1800">
          <a:solidFill>
            <a:schemeClr val="tx1"/>
          </a:solidFill>
          <a:latin typeface="Calibri"/>
        </a:defRPr>
      </a:lvl8pPr>
      <a:lvl9pPr marL="3657600" lvl="0" algn="l" rtl="0">
        <a:defRPr sz="1800">
          <a:solidFill>
            <a:schemeClr val="tx1"/>
          </a:solidFill>
          <a:latin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lvl="0">
              <a:defRPr/>
            </a:lvl1pPr>
          </a:lstStyle>
          <a:p>
            <a:pPr lvl="0" rtl="0"/>
            <a:r>
              <a:rPr lang="kk-KZ" b="1">
                <a:solidFill>
                  <a:srgbClr val="FF0000"/>
                </a:solidFill>
                <a:latin typeface="Times New Roman"/>
              </a:rPr>
              <a:t>Пандемия кезінде алдын-алу шаралары</a:t>
            </a:r>
            <a:r>
              <a:t/>
            </a:r>
            <a:br/>
            <a:r>
              <a:rPr lang="kk-KZ" b="1">
                <a:solidFill>
                  <a:srgbClr val="FF0000"/>
                </a:solidFill>
                <a:latin typeface="Times New Roman"/>
              </a:rPr>
              <a:t>ЖАДЫНАМА</a:t>
            </a:r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1"/>
          </p:nvPr>
        </p:nvSpPr>
        <p:spPr>
          <a:xfrm>
            <a:off x="971600" y="3861048"/>
            <a:ext cx="7772400" cy="2808312"/>
          </a:xfrm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r>
              <a:rPr lang="kk-KZ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«Ақмола облысы білім басқармасының Бұланды ауданы білім бөлімі Макинск қаласының кешкі мектебі» коммуналдық мемлекеттік мекемесі.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rtl="0"/>
            <a:r>
              <a:rPr lang="kk-KZ" b="1" dirty="0" smtClean="0">
                <a:solidFill>
                  <a:schemeClr val="tx2"/>
                </a:solidFill>
                <a:latin typeface="Times New Roman"/>
              </a:rPr>
              <a:t>2021 </a:t>
            </a:r>
            <a:r>
              <a:rPr lang="kk-KZ" b="1" dirty="0" smtClean="0">
                <a:solidFill>
                  <a:schemeClr val="tx2"/>
                </a:solidFill>
                <a:latin typeface="Times New Roman"/>
              </a:rPr>
              <a:t>жыл</a:t>
            </a:r>
            <a:endParaRPr lang="kk-KZ" b="1" dirty="0">
              <a:solidFill>
                <a:schemeClr val="tx2"/>
              </a:solidFill>
              <a:latin typeface="Times New Roman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251520" y="188640"/>
            <a:ext cx="3131840" cy="1835696"/>
          </a:xfrm>
          <a:prstGeom prst="rect">
            <a:avLst/>
          </a:prstGeom>
          <a:noFill/>
        </p:spPr>
      </p:pic>
      <p:pic>
        <p:nvPicPr>
          <p:cNvPr id="5" name="Рисунок 4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6516216" y="188640"/>
            <a:ext cx="2428528" cy="18722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pic>
        <p:nvPicPr>
          <p:cNvPr id="4" name="Рисунок 3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323528" y="257174"/>
            <a:ext cx="8820473" cy="64121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pic>
        <p:nvPicPr>
          <p:cNvPr id="4" name="Рисунок 3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251520" y="260648"/>
            <a:ext cx="8640961" cy="62646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pic>
        <p:nvPicPr>
          <p:cNvPr id="4" name="Рисунок 3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66693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pic>
        <p:nvPicPr>
          <p:cNvPr id="4" name="Рисунок 3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79512" y="0"/>
            <a:ext cx="878497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/>
            </a:lvl1pPr>
          </a:lstStyle>
          <a:p>
            <a:endParaRPr/>
          </a:p>
        </p:txBody>
      </p:sp>
      <p:pic>
        <p:nvPicPr>
          <p:cNvPr id="4" name="Рисунок 3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251520" y="260648"/>
            <a:ext cx="8640960" cy="63367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24</Words>
  <Application>Microsoft Office PowerPoint</Application>
  <PresentationFormat>Экран (4:3)</PresentationFormat>
  <Paragraphs>3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Тема Office</vt:lpstr>
      <vt:lpstr>Пандемия кезінде алдын-алу шаралары ЖАДЫНАМА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Пандемия кезінде алдын-алу шаралары ЖАДЫНАМА</dc:title>
  <dc:creator>ACER</dc:creator>
  <cp:lastModifiedBy>Айгул</cp:lastModifiedBy>
  <cp:revision>2</cp:revision>
  <dcterms:modified xsi:type="dcterms:W3CDTF">2021-02-08T10:09:20Z</dcterms:modified>
</cp:coreProperties>
</file>