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3" r:id="rId6"/>
    <p:sldId id="262" r:id="rId7"/>
    <p:sldId id="260" r:id="rId8"/>
    <p:sldId id="261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8BE1-E130-4F5D-97FC-E984DE855995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89310-D617-4906-BEF0-26B682492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7374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8BE1-E130-4F5D-97FC-E984DE855995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89310-D617-4906-BEF0-26B682492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901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8BE1-E130-4F5D-97FC-E984DE855995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89310-D617-4906-BEF0-26B682492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6186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8BE1-E130-4F5D-97FC-E984DE855995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89310-D617-4906-BEF0-26B682492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481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8BE1-E130-4F5D-97FC-E984DE855995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89310-D617-4906-BEF0-26B682492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500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8BE1-E130-4F5D-97FC-E984DE855995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89310-D617-4906-BEF0-26B682492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731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8BE1-E130-4F5D-97FC-E984DE855995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89310-D617-4906-BEF0-26B682492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887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8BE1-E130-4F5D-97FC-E984DE855995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89310-D617-4906-BEF0-26B682492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838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8BE1-E130-4F5D-97FC-E984DE855995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89310-D617-4906-BEF0-26B682492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052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8BE1-E130-4F5D-97FC-E984DE855995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89310-D617-4906-BEF0-26B682492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8208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8BE1-E130-4F5D-97FC-E984DE855995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89310-D617-4906-BEF0-26B682492007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458091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8BE1-E130-4F5D-97FC-E984DE855995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89310-D617-4906-BEF0-26B682492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7936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8BE1-E130-4F5D-97FC-E984DE855995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89310-D617-4906-BEF0-26B682492007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709836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8BE1-E130-4F5D-97FC-E984DE855995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89310-D617-4906-BEF0-26B682492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2570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8BE1-E130-4F5D-97FC-E984DE855995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89310-D617-4906-BEF0-26B682492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5747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8BE1-E130-4F5D-97FC-E984DE855995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89310-D617-4906-BEF0-26B682492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72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328BE1-E130-4F5D-97FC-E984DE855995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ED89310-D617-4906-BEF0-26B6824920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735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540913" y="859993"/>
            <a:ext cx="8950816" cy="4970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4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Кешкі мектеп педагогтардың кеші мектеп оқушыларының отбасымен қарым-қатынас жасау - жұмыстағы ең өзекті және қиын мәселелердің бірі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4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Взаимодействие с семьей - одна из актуальных и сложных проблем в работе Вечерней школы и педагога</a:t>
            </a:r>
            <a:endParaRPr kumimoji="0" lang="ru-RU" altLang="ru-RU" sz="4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795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0563" y="825261"/>
            <a:ext cx="8272530" cy="5598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тәрбиешісі-өзінің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туып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өскен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ортасы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ата-анасы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азамат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өсуі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қате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жолға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түсуі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үлкендерге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«Баланы-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жастан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…»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сөздің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мазмұны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терең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Себебі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есейіп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кеткен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баласының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теріс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мінезін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қалыптасқан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қате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көзқарасын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өзгерту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Жасөспірімдердің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алуында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тәрбиесінің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қалыптасуында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отбасының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тығыз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қарым-қатынаста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отыр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ұжымның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  <a:tabLst>
                <a:tab pos="180340" algn="l"/>
              </a:tabLst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ата-аналардың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белсенді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көзқарасын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  <a:tabLst>
                <a:tab pos="180340" algn="l"/>
              </a:tabLst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ата-аналарды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білім-білікпен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қаруландыру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  <a:tabLst>
                <a:tab pos="180340" algn="l"/>
              </a:tabLst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ата-аналарды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тәрбиесіне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белсенді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қатыстыру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417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ÐÒÐ¨-ÑÐ° ÐÐ¾ÑÐ´Ð°Ð½Ð¸Ñ ÑÐ°Ð½Ð·Ð°Ð´Ð°ÑÑ ÒÐ°Ð·Ð°ÒÑÑÒ£ ÑÒ±ÑÐ°ÑÐºÐµÑÐµÑ ÑÓÑÑÐ¼ÑÐ½ Ð¾ÑÑÐ½Ð´Ð°Ð´Ñ â &quot;ÐÐ¹ÒÐ°Ò&quot;  Ð°ÒÐ¿Ð°ÑÐ°ÑÑÑÒ Ð¿Ð¾ÑÑÐ°Ð»Ñ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52" t="10126" r="15676" b="20445"/>
          <a:stretch/>
        </p:blipFill>
        <p:spPr bwMode="auto">
          <a:xfrm flipH="1">
            <a:off x="184591" y="128788"/>
            <a:ext cx="4354595" cy="3059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39650" y="3188607"/>
            <a:ext cx="8890715" cy="3369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ҚР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Гуманитарлық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академиясының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академигі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ғылымының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докторы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Қалыбекова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Асма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Ахметқызы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былай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жазған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Бізде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ұзақ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уақыт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бойы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тәрбиешісі-мектеп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көмекшісі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одақтасы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келдік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Алайда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тәжірибесінің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көрсетуінше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тұлғаның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тәрбиешісі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отбасының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өзі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Бұдан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шығатын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педагогтерінен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кем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деңгейде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білім-біліктермен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қарулануы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тиіс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Шыныменен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маман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болмасын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өнімнің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сапалы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шығуы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білімдерін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толықтырып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отырады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Ал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ата-ана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білімді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қайдан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алмақшы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Осы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орайда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ата-анамен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жүргізілетін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формасын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қажеттігі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туындайды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4409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6478" y="338222"/>
            <a:ext cx="7654343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Ата-анамен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жүргізілетін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жұмысты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ұйымдастырудың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формасы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2500" y="961130"/>
            <a:ext cx="5181600" cy="2424510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0"/>
              </a:spcAft>
              <a:buAutoNum type="arabicPeriod"/>
            </a:pPr>
            <a:r>
              <a:rPr lang="ru-RU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Ата-аналарды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ісіне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қатыстыру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кеңесі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сыныптағы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комитеті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кеңесі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жағдайы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төмен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отбасына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шефтік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Қоғамдық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бақылау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комитеті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қоғамдық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ұйыммен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өзара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әрекет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ету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096000" y="961130"/>
            <a:ext cx="6096000" cy="2424510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kk-KZ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Ата-аналарды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оқу-тәрбие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үрдісіне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тарту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Ата-ана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жиналысы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90170" algn="l"/>
                <a:tab pos="540385" algn="l"/>
              </a:tabLst>
            </a:pP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Біріккен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шығармашылық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істер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90170" algn="l"/>
                <a:tab pos="540385" algn="l"/>
              </a:tabLst>
            </a:pP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Отбасылық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байқаулар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90170" algn="l"/>
                <a:tab pos="540385" algn="l"/>
              </a:tabLst>
            </a:pP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жетекшісі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ұйымдастырған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сабақтан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әрекетке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қатысу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Жалпы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мектептік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дәстүрлі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іс-шараларды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ұйымдастыруға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ата-аналарды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қатыстыру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12500" y="3619852"/>
            <a:ext cx="5477814" cy="3352328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kk-KZ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Ата-аналардың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білімін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көтеру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kk-KZ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Сыныптың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ағарту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жұмыстарын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kk-KZ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Тәрбиенің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жекелеген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мәселелері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ата-анаға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мектептік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сыныптық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конференциялар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kk-KZ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университеті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kk-KZ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медициналық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заң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кеңестер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беру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Тренингтер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973649" y="3907075"/>
            <a:ext cx="6096000" cy="2443874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kk-KZ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мектептің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әрекетін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ұйымдастырамыз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Отбасын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Мақсат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отбасының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тәрбиелік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мүмкіндігін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күш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қуатын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Топтастыру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Мақсат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отбасының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тәрбиедегі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бағыт-бағдарын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тану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Жасалған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әрекеттерден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алынған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нәтижелерді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талдау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890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26772" y="0"/>
            <a:ext cx="8079346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kk-KZ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Сондықтан а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та-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анамен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жұмыста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дифференциалды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ықпал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Отбасын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типке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бөлінеді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22944" t="24076" r="16775" b="10431"/>
          <a:stretch/>
        </p:blipFill>
        <p:spPr>
          <a:xfrm>
            <a:off x="502277" y="1146219"/>
            <a:ext cx="8667481" cy="5241702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950557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ÑÐ¸Ð½Ð¸Ð¹ ÑÐ¸Ð¼Ð²Ð¾Ð» Ð¸Ð»Ð»ÑÑÑÑÐ°ÑÐ¸Ð¸, Microsoft PowerPoint PowerPoint Ð°Ð½Ð¸Ð¼Ð°ÑÐ¸Ñ Gfycat,  Ð¼ÑÑÐ»ÑÑÐ¸Ð¹ ÑÐµÐ»Ð¾Ð²ÐµÐº, ÑÐµÐºÑÑ, Ð»ÑÐ´Ð¸, Ð¿ÑÐµÐ·ÐµÐ½ÑÐ°ÑÐ¸Ñ png | Klipart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524250" cy="352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176789" y="1431012"/>
            <a:ext cx="6096000" cy="51324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тбасын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зерттеуде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жетекшісі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мына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ережелерді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сақтағаны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kk-KZ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өздерін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нысаны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сезінбеуі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тиіс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kk-KZ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мақсатты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жоспарланған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жүйелі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kk-KZ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әдістері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әдістері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kk-KZ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психологиялық-педагогикалық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әдістер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түрленген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кешенді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қолданылуы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911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ÐÑÐµÐ·ÐµÐ½ÑÐ°ÑÐ¸Ñ &quot;ÐÑÐ±Ð°ÑÑ Ð¶Ð°ÑÐ°ÑÑÑ?Ñ&quot;, 5 ÑÑÐ½ÑÐ¿ - Ð¿ÑÐ¾ÑÐµÐµ, Ð¿ÑÐµÐ·ÐµÐ½ÑÐ°ÑÐ¸Ð¸"/>
          <p:cNvSpPr>
            <a:spLocks noChangeAspect="1" noChangeArrowheads="1"/>
          </p:cNvSpPr>
          <p:nvPr/>
        </p:nvSpPr>
        <p:spPr bwMode="auto">
          <a:xfrm>
            <a:off x="155575" y="-144463"/>
            <a:ext cx="3463388" cy="3463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0"/>
            <a:ext cx="2826789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030568" y="1469799"/>
            <a:ext cx="7113431" cy="4241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Отбасын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зерттеуде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педагог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төмендегідей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мәліметтерге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басты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көңіл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бөлуі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kk-KZ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мүшелері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отбасының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материалдық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жағдайлары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ісіне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қызығушылықтары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мәлімет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kk-KZ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Отбасындағы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тәрбиелілік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деңгейі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kk-KZ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Отбасының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тәрбиелік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мүмкіндіктері</a:t>
            </a: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068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ÑÑÐ¸ ÑÐµÐ»Ð¾Ð²ÐµÐºÐ°, ÑÐ»Ð¾Ð¿Ð°ÑÑÐ¸Ðµ Ð² Ð»Ð°Ð´Ð¾ÑÐ¸, ÐºÐ¾Ð¼Ð°Ð½Ð´Ð° Ð°Ð½Ð¸Ð¼Ð°ÑÐ¾ÑÐ¾Ð² High Five, ÐºÐ¾Ð¼Ð°Ð½Ð´Ð°,  ÑÐ°Ð·Ð½Ð¾Ðµ, ÑÐ¸Ð½Ð¸Ð¹, ÑÐµÑÐ½Ð¸Ð»Ð° png | Klipart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34" y="218291"/>
            <a:ext cx="352425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103290" y="2669101"/>
            <a:ext cx="7731617" cy="4044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Отбасын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педагогқа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отбасын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педагогке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отбасының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тәрбиелік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мүмкіндігімен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күш-қуатының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деңгейін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анықтауға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соның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бірлескен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әрекеттің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оңтайлы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әдісін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формасын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таңдауға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нәтижесінде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мәселесін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табысты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шешуге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мол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туғызады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мұғалім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дәстүрлі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педагогикалық-психологиялық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диагностика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әдістерінің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кешенін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пайдаланады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Отбасын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зерттеу-сынып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жетекшіден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кәсіби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шеберлікті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талап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күрделі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мәселе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13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687132" y="2923724"/>
            <a:ext cx="7379594" cy="3647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Осы типтерді ескере отырып 12 А сыныбындағы Кешкі мектеп оқушылармен және олардың отбасымен қарым-қатынас жасап - ең өзекті және қиын мәселелермен жұмыс жасадық. 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 «А» сыныбындағы Батаев Могамбедтің мінезі ауыр, оның отбасы  жағымсыз қасиеттері басым және бала тәрбиесіне педагог көмегін қажет ететін жанұя.</a:t>
            </a:r>
            <a:r>
              <a:rPr kumimoji="0" lang="kk-KZ" alt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kk-KZ" alt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Бұл отбасымен мектеп директоры Рауза Кожахметовнамен, жергілікті полиция тобының қызметері Уахитов Қуаныштармен барып отбасының жағдаймен танысып,  Батаев Могамбедтің осы күнге дейін сабаққа қатыспай жүргенін және </a:t>
            </a:r>
            <a:r>
              <a:rPr kumimoji="0" lang="kk-KZ" alt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медициналық тексеруден неге өтпей жүргенің себебін анықтадық. </a:t>
            </a:r>
            <a:r>
              <a:rPr kumimoji="0" lang="kk-KZ" alt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Батаев Могамбедтің анасы баласының сабағын үнемі өзі қадағалап, түсінбесе пән мұғалімдерімен байланысқа шығып түсінбегендерін сұрап,  баласына көмектесіп отырады.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Қазіргі таңда  Батаев Могамбедтің сабаққа қатысуы жақсы.</a:t>
            </a:r>
            <a:endParaRPr kumimoji="0" lang="kk-KZ" alt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61845" t="18618" r="8658" b="46171"/>
          <a:stretch/>
        </p:blipFill>
        <p:spPr>
          <a:xfrm>
            <a:off x="206061" y="154766"/>
            <a:ext cx="3837905" cy="257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871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3d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031" y="0"/>
            <a:ext cx="122950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62362" y="1289463"/>
            <a:ext cx="8143741" cy="5426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kk-KZ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-Төрт одақ жұмысын жандандыру;(отбасы, бала, мұғалім, қоғам)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Ынтымақтастықты нығайтуда, мұғалімнің оқу-тәрбие жұмысындағы міндеттердің жүзеге асуына, ата-аналарды педагогикалық біліммен қаруландыруда, олардың белсенділіктерін көтеруде - ата-аналармен тығыз байланыста болу.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kk-KZ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Ата-анамен жүргізілетін жұмыс формасынан күтілетін нәтиже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-Отбасының әлеуметтік жағдайы туралы ақпарат құрылады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-Мектеп өміріне қатысуға ата-ана өз қажеттігін сезінетіндей жағдай жасалады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-Ата-аналар тақырыптық кеңестер алуына мүмкіндіктер туады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-Әр түрлі типтегі жанұя мен мектеп арасындағы кері байланыстар ұйымдастырылады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kk-KZ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Ата-анамен бірлескен іс-әрекет арқасында тәрбиеленген тұлға диагностикасы шығады: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-Қарым-қатынас мәдениетін меңгерген;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-Алған тәрбие мен білімін өз өміріне пайдалана алатын;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-Отбасылық құндылықтар мен этномәдени құндылықтарға сүйіспеншілігі бар; 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-Ата-ана мен Отан алдындағы перзенттік парыз бен борышты сезінетін тұлға тәрбиелеу.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84845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67</TotalTime>
  <Words>678</Words>
  <Application>Microsoft Office PowerPoint</Application>
  <PresentationFormat>Широкоэкранный</PresentationFormat>
  <Paragraphs>62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Symbol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Айгул</dc:creator>
  <cp:lastModifiedBy>Айгул</cp:lastModifiedBy>
  <cp:revision>27</cp:revision>
  <dcterms:created xsi:type="dcterms:W3CDTF">2021-03-30T17:09:22Z</dcterms:created>
  <dcterms:modified xsi:type="dcterms:W3CDTF">2021-03-31T08:50:50Z</dcterms:modified>
</cp:coreProperties>
</file>