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1C5A2-1E27-4535-8A01-8AA405E535CE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0EEB4-26CF-444C-9C4B-69E14BA36F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1C5A2-1E27-4535-8A01-8AA405E535CE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0EEB4-26CF-444C-9C4B-69E14BA36F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1C5A2-1E27-4535-8A01-8AA405E535CE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0EEB4-26CF-444C-9C4B-69E14BA36F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1C5A2-1E27-4535-8A01-8AA405E535CE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0EEB4-26CF-444C-9C4B-69E14BA36F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1C5A2-1E27-4535-8A01-8AA405E535CE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0EEB4-26CF-444C-9C4B-69E14BA36F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1C5A2-1E27-4535-8A01-8AA405E535CE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0EEB4-26CF-444C-9C4B-69E14BA36F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1C5A2-1E27-4535-8A01-8AA405E535CE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0EEB4-26CF-444C-9C4B-69E14BA36F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1C5A2-1E27-4535-8A01-8AA405E535CE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0EEB4-26CF-444C-9C4B-69E14BA36F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1C5A2-1E27-4535-8A01-8AA405E535CE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6D0EEB4-26CF-444C-9C4B-69E14BA36F2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1C5A2-1E27-4535-8A01-8AA405E535CE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0EEB4-26CF-444C-9C4B-69E14BA36F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1C5A2-1E27-4535-8A01-8AA405E535CE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0EEB4-26CF-444C-9C4B-69E14BA36F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991C5A2-1E27-4535-8A01-8AA405E535CE}" type="datetimeFigureOut">
              <a:rPr lang="ru-RU" smtClean="0"/>
              <a:pPr/>
              <a:t>29.12.2017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6D0EEB4-26CF-444C-9C4B-69E14BA36F2A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692696"/>
            <a:ext cx="7985712" cy="54476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kk-KZ" sz="6600" b="1" cap="all" dirty="0" smtClean="0">
                <a:ln/>
                <a:solidFill>
                  <a:srgbClr val="FFFF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Мемлекетттік </a:t>
            </a:r>
            <a:r>
              <a:rPr lang="kk-KZ" sz="6600" b="1" cap="all" smtClean="0">
                <a:ln/>
                <a:solidFill>
                  <a:srgbClr val="FFFF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Аттестациядан өтуге </a:t>
            </a:r>
            <a:endParaRPr lang="kk-KZ" sz="6600" b="1" cap="all" dirty="0" smtClean="0">
              <a:ln/>
              <a:solidFill>
                <a:srgbClr val="FFFF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pPr algn="ctr"/>
            <a:r>
              <a:rPr lang="kk-KZ" sz="9600" b="1" cap="all" dirty="0" smtClean="0">
                <a:ln/>
                <a:solidFill>
                  <a:srgbClr val="FFFF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11</a:t>
            </a:r>
            <a:r>
              <a:rPr lang="kk-KZ" sz="6600" b="1" cap="all" dirty="0">
                <a:ln/>
                <a:solidFill>
                  <a:srgbClr val="FFFF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</a:t>
            </a:r>
            <a:r>
              <a:rPr lang="kk-KZ" sz="6600" b="1" cap="all" spc="0" dirty="0" smtClean="0">
                <a:ln/>
                <a:solidFill>
                  <a:srgbClr val="FFFF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Құжат</a:t>
            </a:r>
          </a:p>
          <a:p>
            <a:pPr algn="ctr"/>
            <a:endParaRPr lang="ru-RU" sz="5400" b="1" cap="all" spc="0" dirty="0">
              <a:ln/>
              <a:solidFill>
                <a:srgbClr val="FFFF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3" name="~PP395.WAV">
            <a:hlinkClick r:id="" action="ppaction://media"/>
          </p:cNvPr>
          <p:cNvPicPr>
            <a:picLocks noRot="1" noChangeAspect="1"/>
          </p:cNvPicPr>
          <p:nvPr>
            <a:wavAudioFile r:embed="rId1" name="~PP395.WAV"/>
          </p:nvPr>
        </p:nvPicPr>
        <p:blipFill>
          <a:blip r:embed="rId4" cstate="print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 advTm="0">
    <p:dissolve/>
    <p:sndAc>
      <p:stSnd>
        <p:snd r:embed="rId3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7200" dirty="0" smtClean="0"/>
              <a:t>Жеке портфолио</a:t>
            </a:r>
            <a:endParaRPr lang="ru-RU" sz="7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Титул парағы</a:t>
            </a:r>
          </a:p>
          <a:p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Мұғалім туралы жалпы мәлімет</a:t>
            </a:r>
          </a:p>
          <a:p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Мұғалімнің қызметінің нәтижесі</a:t>
            </a:r>
          </a:p>
          <a:p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Ғылыми-әдістемелік жұмыстар</a:t>
            </a:r>
          </a:p>
          <a:p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Оқу материалдық база</a:t>
            </a:r>
          </a:p>
          <a:p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Менің  жетістіктерім</a:t>
            </a:r>
          </a:p>
          <a:p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Шығармашылық жұмыс тақырыбы және сол бойынша жүргізілген тест материалдары</a:t>
            </a:r>
          </a:p>
          <a:p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Сабаққа өзара ену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(анализ)</a:t>
            </a:r>
            <a:endParaRPr lang="kk-KZ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~PP1239.WAV">
            <a:hlinkClick r:id="" action="ppaction://media"/>
          </p:cNvPr>
          <p:cNvPicPr>
            <a:picLocks noRot="1" noChangeAspect="1"/>
          </p:cNvPicPr>
          <p:nvPr>
            <a:wavAudioFile r:embed="rId1" name="~PP1239.WAV"/>
          </p:nvPr>
        </p:nvPicPr>
        <p:blipFill>
          <a:blip r:embed="rId4" cstate="print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wipe dir="d"/>
    <p:sndAc>
      <p:stSnd>
        <p:snd r:embed="rId3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6600" dirty="0" smtClean="0"/>
              <a:t>Нормативтік құжаттар</a:t>
            </a:r>
            <a:endParaRPr lang="ru-RU" sz="6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k-KZ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Елбасының жолдауы </a:t>
            </a:r>
          </a:p>
          <a:p>
            <a:r>
              <a:rPr lang="kk-KZ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Тәуелсіздік шежіресі </a:t>
            </a:r>
          </a:p>
          <a:p>
            <a:r>
              <a:rPr lang="kk-KZ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Заңдар </a:t>
            </a:r>
            <a:r>
              <a:rPr lang="ru-RU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4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тіл</a:t>
            </a:r>
            <a:r>
              <a:rPr lang="ru-RU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ru-RU" sz="4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еңбек ,нашақорлық және </a:t>
            </a:r>
            <a:r>
              <a:rPr lang="ru-RU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т.б. )</a:t>
            </a:r>
            <a:endParaRPr lang="kk-KZ" sz="4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Рухани жаңғыру папкасы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k-KZ" sz="6000" dirty="0" smtClean="0"/>
              <a:t>Білім жетілдіру папкасы</a:t>
            </a:r>
            <a:endParaRPr lang="ru-RU" sz="6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k-KZ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Жылдық жоспар</a:t>
            </a:r>
          </a:p>
          <a:p>
            <a:r>
              <a:rPr lang="kk-KZ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Перспективтік жоспар</a:t>
            </a:r>
          </a:p>
          <a:p>
            <a:r>
              <a:rPr lang="kk-KZ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Психологиялық-педогогикалық сауаттылық</a:t>
            </a:r>
          </a:p>
          <a:p>
            <a:r>
              <a:rPr lang="kk-KZ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Құқықтық сауаттылық</a:t>
            </a:r>
          </a:p>
          <a:p>
            <a:r>
              <a:rPr lang="kk-KZ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Эстетикалық сауаттылық</a:t>
            </a:r>
          </a:p>
          <a:p>
            <a:r>
              <a:rPr lang="kk-KZ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Пәндік сауаттылық</a:t>
            </a:r>
          </a:p>
          <a:p>
            <a:endParaRPr lang="ru-RU" dirty="0"/>
          </a:p>
        </p:txBody>
      </p:sp>
    </p:spTree>
  </p:cSld>
  <p:clrMapOvr>
    <a:masterClrMapping/>
  </p:clrMapOvr>
  <p:transition>
    <p:pull dir="ru"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716800"/>
          </a:xfrm>
        </p:spPr>
        <p:txBody>
          <a:bodyPr>
            <a:noAutofit/>
          </a:bodyPr>
          <a:lstStyle/>
          <a:p>
            <a:r>
              <a:rPr lang="kk-KZ" sz="4800" b="1" dirty="0" smtClean="0">
                <a:latin typeface="Times New Roman" pitchFamily="18" charset="0"/>
                <a:cs typeface="Times New Roman" pitchFamily="18" charset="0"/>
              </a:rPr>
              <a:t>Білім беру стандарты типтік оқу жоспарлары және технологиялары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903712"/>
          </a:xfrm>
        </p:spPr>
        <p:txBody>
          <a:bodyPr>
            <a:noAutofit/>
          </a:bodyPr>
          <a:lstStyle/>
          <a:p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Ы.Алтынсарин атындағы әдістемелік нұсқау хат 2017-2018жж</a:t>
            </a:r>
          </a:p>
          <a:p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Ұзақ мерзімді жоспарлау </a:t>
            </a:r>
          </a:p>
          <a:p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Орта мерзімді жоспарлау </a:t>
            </a:r>
          </a:p>
          <a:p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Қысқа мерзімді жоспарлау</a:t>
            </a:r>
          </a:p>
          <a:p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Рубрикалар</a:t>
            </a:r>
          </a:p>
          <a:p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Таксономия әдістері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plit dir="in"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644792"/>
          </a:xfrm>
        </p:spPr>
        <p:txBody>
          <a:bodyPr>
            <a:normAutofit fontScale="90000"/>
          </a:bodyPr>
          <a:lstStyle/>
          <a:p>
            <a:pPr algn="ctr"/>
            <a:r>
              <a:rPr lang="kk-KZ" b="1" dirty="0" smtClean="0"/>
              <a:t/>
            </a:r>
            <a:br>
              <a:rPr lang="kk-KZ" b="1" dirty="0" smtClean="0"/>
            </a:br>
            <a:r>
              <a:rPr lang="kk-KZ" b="1" dirty="0" smtClean="0"/>
              <a:t>Дарынды балдармен және үлгерімі төмен оқушымен жұмыс 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2808312"/>
          </a:xfrm>
        </p:spPr>
        <p:txBody>
          <a:bodyPr>
            <a:normAutofit fontScale="77500" lnSpcReduction="20000"/>
          </a:bodyPr>
          <a:lstStyle/>
          <a:p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Титул парағы</a:t>
            </a:r>
          </a:p>
          <a:p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Дарынды бала кім? деген анықтама</a:t>
            </a:r>
          </a:p>
          <a:p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Сынып жетекшісінен мінездеме</a:t>
            </a:r>
          </a:p>
          <a:p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Анкета</a:t>
            </a:r>
          </a:p>
          <a:p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Білімалушылардың жұмысы</a:t>
            </a:r>
          </a:p>
          <a:p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Дәләлдеме суреттер</a:t>
            </a:r>
          </a:p>
          <a:p>
            <a:endParaRPr lang="ru-RU" dirty="0"/>
          </a:p>
        </p:txBody>
      </p:sp>
    </p:spTree>
  </p:cSld>
  <p:clrMapOvr>
    <a:masterClrMapping/>
  </p:clrMapOvr>
  <p:transition>
    <p:pull dir="ld"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k-KZ" sz="4400" dirty="0" smtClean="0"/>
              <a:t>Шығармашылық жұмыс папкасы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kk-KZ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Титул парағы</a:t>
            </a:r>
          </a:p>
          <a:p>
            <a:r>
              <a:rPr lang="kk-KZ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Шығармашылық тақырып</a:t>
            </a:r>
          </a:p>
          <a:p>
            <a:r>
              <a:rPr lang="kk-KZ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Мақсаттары мен міндеттері </a:t>
            </a:r>
          </a:p>
          <a:p>
            <a:r>
              <a:rPr lang="kk-KZ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 жылға арналған жоспарлар</a:t>
            </a:r>
          </a:p>
          <a:p>
            <a:r>
              <a:rPr lang="kk-KZ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Баяндама</a:t>
            </a:r>
          </a:p>
          <a:p>
            <a:r>
              <a:rPr lang="kk-KZ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Шығармашылық жұмыс (кітап)</a:t>
            </a:r>
          </a:p>
          <a:p>
            <a:r>
              <a:rPr lang="kk-KZ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Мәлімет </a:t>
            </a:r>
          </a:p>
          <a:p>
            <a:r>
              <a:rPr lang="kk-KZ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Қорытынды</a:t>
            </a:r>
          </a:p>
          <a:p>
            <a:endParaRPr lang="ru-RU" dirty="0"/>
          </a:p>
        </p:txBody>
      </p:sp>
    </p:spTree>
  </p:cSld>
  <p:clrMapOvr>
    <a:masterClrMapping/>
  </p:clrMapOvr>
  <p:transition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Олимпиада папкасы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Олимпиадаға қатысушылардың тізімі</a:t>
            </a:r>
          </a:p>
          <a:p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Перспективті жоспар 4 жылға арналған</a:t>
            </a:r>
          </a:p>
          <a:p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Мәлімет</a:t>
            </a:r>
          </a:p>
          <a:p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Мінездеме</a:t>
            </a:r>
          </a:p>
          <a:p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Жоспар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аптасына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рет</a:t>
            </a:r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Дәлелдеме суреттер</a:t>
            </a:r>
          </a:p>
          <a:p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Әр тоқсан сайын мониторинг</a:t>
            </a:r>
          </a:p>
          <a:p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Бұйрықтар</a:t>
            </a:r>
          </a:p>
          <a:p>
            <a:endParaRPr lang="kk-KZ" dirty="0" smtClean="0"/>
          </a:p>
        </p:txBody>
      </p:sp>
    </p:spTree>
  </p:cSld>
  <p:clrMapOvr>
    <a:masterClrMapping/>
  </p:clrMapOvr>
  <p:transition>
    <p:sndAc>
      <p:stSnd loop="1"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>Бақылау және тоқсандық қорытынды папкасы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2276872"/>
            <a:ext cx="8229600" cy="3024336"/>
          </a:xfrm>
        </p:spPr>
        <p:txBody>
          <a:bodyPr>
            <a:normAutofit/>
          </a:bodyPr>
          <a:lstStyle/>
          <a:p>
            <a:r>
              <a:rPr lang="kk-KZ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Мониторингтер</a:t>
            </a:r>
          </a:p>
          <a:p>
            <a:r>
              <a:rPr lang="kk-KZ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Бақылау жұмысының сапасы</a:t>
            </a:r>
          </a:p>
          <a:p>
            <a:r>
              <a:rPr lang="kk-KZ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Тоқсандық баға көрсеткіштері</a:t>
            </a:r>
          </a:p>
          <a:p>
            <a:pPr>
              <a:buNone/>
            </a:pPr>
            <a:endParaRPr lang="ru-RU" sz="2800" dirty="0"/>
          </a:p>
        </p:txBody>
      </p:sp>
    </p:spTree>
  </p:cSld>
  <p:clrMapOvr>
    <a:masterClrMapping/>
  </p:clrMapOvr>
  <p:transition>
    <p:wipe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kk-KZ" sz="4800" b="1" dirty="0" smtClean="0"/>
              <a:t>ҰБТ және ОЖСБ дайындық папкасы</a:t>
            </a:r>
            <a:endParaRPr lang="ru-RU" sz="4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Мәлімет</a:t>
            </a:r>
          </a:p>
          <a:p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Мінездеме</a:t>
            </a:r>
          </a:p>
          <a:p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Жоспар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аптасына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рет</a:t>
            </a:r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Дәлелдеме суреттер</a:t>
            </a:r>
          </a:p>
          <a:p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Әр ай сайын мониторинг</a:t>
            </a:r>
          </a:p>
          <a:p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Бұйрықтар</a:t>
            </a:r>
          </a:p>
          <a:p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Қатемен жұмыс </a:t>
            </a:r>
          </a:p>
          <a:p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Тест жұмыстары</a:t>
            </a:r>
          </a:p>
          <a:p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Нәтижесін талдау 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ll dir="r"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6161</TotalTime>
  <Words>196</Words>
  <Application>Microsoft Office PowerPoint</Application>
  <PresentationFormat>Экран (4:3)</PresentationFormat>
  <Paragraphs>69</Paragraphs>
  <Slides>10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Поток</vt:lpstr>
      <vt:lpstr>Слайд 1</vt:lpstr>
      <vt:lpstr>Жеке портфолио</vt:lpstr>
      <vt:lpstr>Нормативтік құжаттар</vt:lpstr>
      <vt:lpstr>Білім жетілдіру папкасы</vt:lpstr>
      <vt:lpstr>Білім беру стандарты типтік оқу жоспарлары және технологиялары</vt:lpstr>
      <vt:lpstr> Дарынды балдармен және үлгерімі төмен оқушымен жұмыс </vt:lpstr>
      <vt:lpstr>Шығармашылық жұмыс папкасы</vt:lpstr>
      <vt:lpstr>Олимпиада папкасы </vt:lpstr>
      <vt:lpstr>Бақылау және тоқсандық қорытынды папкасы</vt:lpstr>
      <vt:lpstr>ҰБТ және ОЖСБ дайындық папкасы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3</cp:revision>
  <dcterms:created xsi:type="dcterms:W3CDTF">2017-12-29T01:37:18Z</dcterms:created>
  <dcterms:modified xsi:type="dcterms:W3CDTF">2018-01-02T09:27:28Z</dcterms:modified>
</cp:coreProperties>
</file>