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60"/>
  </p:normalViewPr>
  <p:slideViewPr>
    <p:cSldViewPr>
      <p:cViewPr varScale="1">
        <p:scale>
          <a:sx n="69" d="100"/>
          <a:sy n="69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7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517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83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7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11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66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89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79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50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2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3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D2641-AF43-4CF2-BBFA-5508CCD864C4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12FD3-B99C-4D22-A3FA-3744BA372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4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476672"/>
            <a:ext cx="8712968" cy="598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231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136903" cy="586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39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424936" cy="564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043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k-KZ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documentary-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документальный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2.science fiction-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фантастика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music-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4.sports-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спорт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5.soap opera-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сериал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6.game show-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шоу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7.cartoons-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мультфильмы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talk show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(chat show)-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ток-шоу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comedy-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комедия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news-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новости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weather forecast-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 погоды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12.reality show-</a:t>
            </a:r>
            <a:r>
              <a:rPr lang="ru-RU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реалити- шоу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13.films- </a:t>
            </a:r>
            <a:r>
              <a:rPr lang="kk-KZ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фильмы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dramas-</a:t>
            </a:r>
            <a:r>
              <a:rPr lang="kk-KZ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драмы</a:t>
            </a:r>
          </a:p>
          <a:p>
            <a:r>
              <a:rPr lang="kk-KZ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r>
              <a:rPr lang="en-US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quiz show-</a:t>
            </a:r>
            <a:r>
              <a:rPr lang="kk-KZ" sz="3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79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t="5615" r="7493" b="6148"/>
          <a:stretch/>
        </p:blipFill>
        <p:spPr bwMode="auto">
          <a:xfrm>
            <a:off x="926123" y="480646"/>
            <a:ext cx="7385540" cy="57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861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Home task: Translate the text.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ea typeface="Yu Gothic UI Light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496944" cy="442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9984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68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Yu Gothic UI Light</vt:lpstr>
      <vt:lpstr>Тема Office</vt:lpstr>
      <vt:lpstr>Презентация PowerPoint</vt:lpstr>
      <vt:lpstr>Презентация PowerPoint</vt:lpstr>
      <vt:lpstr>Презентация PowerPoint</vt:lpstr>
      <vt:lpstr>New words</vt:lpstr>
      <vt:lpstr>Презентация PowerPoint</vt:lpstr>
      <vt:lpstr>Home task: Translate the text.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Айгул</cp:lastModifiedBy>
  <cp:revision>5</cp:revision>
  <dcterms:created xsi:type="dcterms:W3CDTF">2020-04-17T08:25:30Z</dcterms:created>
  <dcterms:modified xsi:type="dcterms:W3CDTF">2020-11-25T17:08:32Z</dcterms:modified>
</cp:coreProperties>
</file>