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95" autoAdjust="0"/>
    <p:restoredTop sz="94622" autoAdjust="0"/>
  </p:normalViewPr>
  <p:slideViewPr>
    <p:cSldViewPr>
      <p:cViewPr>
        <p:scale>
          <a:sx n="100" d="100"/>
          <a:sy n="100" d="100"/>
        </p:scale>
        <p:origin x="-27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07504" y="260648"/>
            <a:ext cx="8536462" cy="1310964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Абайдың 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қара  </a:t>
            </a:r>
            <a:r>
              <a:rPr lang="kk-KZ" dirty="0" smtClean="0"/>
              <a:t>сөздері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844824"/>
            <a:ext cx="5952969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033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908720"/>
            <a:ext cx="4176464" cy="5472608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188641"/>
            <a:ext cx="8287072" cy="576063"/>
          </a:xfrm>
        </p:spPr>
        <p:txBody>
          <a:bodyPr>
            <a:normAutofit/>
          </a:bodyPr>
          <a:lstStyle/>
          <a:p>
            <a:r>
              <a:rPr lang="kk-KZ" dirty="0" smtClean="0"/>
              <a:t>                                    Қазақтың Ұлы ақыны - Абай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5004048" y="908720"/>
            <a:ext cx="3744416" cy="5472608"/>
          </a:xfrm>
        </p:spPr>
        <p:txBody>
          <a:bodyPr>
            <a:normAutofit fontScale="92500"/>
          </a:bodyPr>
          <a:lstStyle/>
          <a:p>
            <a:r>
              <a:rPr lang="ru-RU" sz="1600" dirty="0"/>
              <a:t>Абай 10 </a:t>
            </a:r>
            <a:r>
              <a:rPr lang="ru-RU" sz="1600" dirty="0" err="1"/>
              <a:t>тамыз</a:t>
            </a:r>
            <a:r>
              <a:rPr lang="ru-RU" sz="1600" dirty="0"/>
              <a:t> 1845 </a:t>
            </a:r>
            <a:r>
              <a:rPr lang="ru-RU" sz="1600" dirty="0" err="1"/>
              <a:t>жылы</a:t>
            </a:r>
            <a:r>
              <a:rPr lang="ru-RU" sz="1600" dirty="0"/>
              <a:t> </a:t>
            </a:r>
            <a:r>
              <a:rPr lang="ru-RU" sz="1600" dirty="0" err="1"/>
              <a:t>қазіргі</a:t>
            </a:r>
            <a:r>
              <a:rPr lang="ru-RU" sz="1600" dirty="0"/>
              <a:t> </a:t>
            </a:r>
            <a:r>
              <a:rPr lang="ru-RU" sz="1600" dirty="0" err="1"/>
              <a:t>Сеией</a:t>
            </a:r>
            <a:r>
              <a:rPr lang="ru-RU" sz="1600" dirty="0"/>
              <a:t> </a:t>
            </a:r>
            <a:r>
              <a:rPr lang="ru-RU" sz="1600" dirty="0" err="1"/>
              <a:t>облысының</a:t>
            </a:r>
            <a:r>
              <a:rPr lang="ru-RU" sz="1600" dirty="0"/>
              <a:t> </a:t>
            </a:r>
            <a:r>
              <a:rPr lang="ru-RU" sz="1600" dirty="0" err="1"/>
              <a:t>Шыңғыс</a:t>
            </a:r>
            <a:r>
              <a:rPr lang="ru-RU" sz="1600" dirty="0"/>
              <a:t> </a:t>
            </a:r>
            <a:r>
              <a:rPr lang="ru-RU" sz="1600" dirty="0" err="1"/>
              <a:t>тауларында</a:t>
            </a:r>
            <a:r>
              <a:rPr lang="ru-RU" sz="1600" dirty="0"/>
              <a:t> </a:t>
            </a:r>
            <a:r>
              <a:rPr lang="ru-RU" sz="1600" dirty="0" err="1"/>
              <a:t>Қарқаралының</a:t>
            </a:r>
            <a:r>
              <a:rPr lang="ru-RU" sz="1600" dirty="0"/>
              <a:t> </a:t>
            </a:r>
            <a:r>
              <a:rPr lang="ru-RU" sz="1600" dirty="0" err="1"/>
              <a:t>аға</a:t>
            </a:r>
            <a:r>
              <a:rPr lang="ru-RU" sz="1600" dirty="0"/>
              <a:t> </a:t>
            </a:r>
            <a:r>
              <a:rPr lang="ru-RU" sz="1600" dirty="0" err="1"/>
              <a:t>сұлтаны</a:t>
            </a:r>
            <a:r>
              <a:rPr lang="ru-RU" sz="1600" dirty="0"/>
              <a:t> </a:t>
            </a:r>
            <a:r>
              <a:rPr lang="ru-RU" sz="1600" dirty="0" err="1"/>
              <a:t>Құнанбайдың</a:t>
            </a:r>
            <a:r>
              <a:rPr lang="ru-RU" sz="1600" dirty="0"/>
              <a:t> </a:t>
            </a:r>
            <a:r>
              <a:rPr lang="ru-RU" sz="1600" dirty="0" err="1"/>
              <a:t>төрт</a:t>
            </a:r>
            <a:r>
              <a:rPr lang="ru-RU" sz="1600" dirty="0"/>
              <a:t> </a:t>
            </a:r>
            <a:r>
              <a:rPr lang="ru-RU" sz="1600" dirty="0" err="1"/>
              <a:t>әйелінің</a:t>
            </a:r>
            <a:r>
              <a:rPr lang="ru-RU" sz="1600" dirty="0"/>
              <a:t> </a:t>
            </a:r>
            <a:r>
              <a:rPr lang="ru-RU" sz="1600" dirty="0" err="1"/>
              <a:t>бірі,екінші</a:t>
            </a:r>
            <a:r>
              <a:rPr lang="ru-RU" sz="1600" dirty="0"/>
              <a:t> </a:t>
            </a:r>
            <a:r>
              <a:rPr lang="ru-RU" sz="1600" dirty="0" err="1"/>
              <a:t>әйелі</a:t>
            </a:r>
            <a:r>
              <a:rPr lang="ru-RU" sz="1600" dirty="0"/>
              <a:t> </a:t>
            </a:r>
            <a:r>
              <a:rPr lang="ru-RU" sz="1600" dirty="0" err="1"/>
              <a:t>Ұлжаннан</a:t>
            </a:r>
            <a:r>
              <a:rPr lang="ru-RU" sz="1600" dirty="0"/>
              <a:t> </a:t>
            </a:r>
            <a:r>
              <a:rPr lang="ru-RU" sz="1600" dirty="0" err="1"/>
              <a:t>туған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Ақынның</a:t>
            </a:r>
            <a:r>
              <a:rPr lang="ru-RU" sz="1600" dirty="0"/>
              <a:t> </a:t>
            </a:r>
            <a:r>
              <a:rPr lang="ru-RU" sz="1600" dirty="0" err="1"/>
              <a:t>арғы</a:t>
            </a:r>
            <a:r>
              <a:rPr lang="ru-RU" sz="1600" dirty="0"/>
              <a:t> </a:t>
            </a:r>
            <a:r>
              <a:rPr lang="ru-RU" sz="1600" dirty="0" err="1"/>
              <a:t>тегі</a:t>
            </a:r>
            <a:r>
              <a:rPr lang="ru-RU" sz="1600" dirty="0"/>
              <a:t> Орта </a:t>
            </a:r>
            <a:r>
              <a:rPr lang="ru-RU" sz="1600" dirty="0" err="1"/>
              <a:t>жүз</a:t>
            </a:r>
            <a:r>
              <a:rPr lang="ru-RU" sz="1600" dirty="0"/>
              <a:t> </a:t>
            </a:r>
            <a:r>
              <a:rPr lang="ru-RU" sz="1600" dirty="0" err="1"/>
              <a:t>Тобықты</a:t>
            </a:r>
            <a:r>
              <a:rPr lang="ru-RU" sz="1600" dirty="0"/>
              <a:t> </a:t>
            </a:r>
            <a:r>
              <a:rPr lang="ru-RU" sz="1600" dirty="0" err="1"/>
              <a:t>арғын</a:t>
            </a:r>
            <a:r>
              <a:rPr lang="ru-RU" sz="1600" dirty="0"/>
              <a:t> </a:t>
            </a:r>
            <a:r>
              <a:rPr lang="ru-RU" sz="1600" dirty="0" err="1"/>
              <a:t>ішіндегі</a:t>
            </a:r>
            <a:r>
              <a:rPr lang="ru-RU" sz="1600" dirty="0"/>
              <a:t> </a:t>
            </a:r>
            <a:r>
              <a:rPr lang="ru-RU" sz="1600" dirty="0" err="1"/>
              <a:t>Олжай</a:t>
            </a:r>
            <a:r>
              <a:rPr lang="ru-RU" sz="1600" dirty="0"/>
              <a:t> </a:t>
            </a:r>
            <a:r>
              <a:rPr lang="ru-RU" sz="1600" dirty="0" err="1"/>
              <a:t>батырдан</a:t>
            </a:r>
            <a:r>
              <a:rPr lang="ru-RU" sz="1600" dirty="0"/>
              <a:t> </a:t>
            </a:r>
            <a:r>
              <a:rPr lang="ru-RU" sz="1600" dirty="0" err="1"/>
              <a:t>басталады</a:t>
            </a:r>
            <a:r>
              <a:rPr lang="ru-RU" sz="1600" dirty="0"/>
              <a:t>. </a:t>
            </a:r>
          </a:p>
          <a:p>
            <a:r>
              <a:rPr lang="ru-RU" sz="1600" dirty="0"/>
              <a:t>Абай </a:t>
            </a:r>
            <a:r>
              <a:rPr lang="ru-RU" sz="1600" dirty="0" err="1"/>
              <a:t>әуелі</a:t>
            </a:r>
            <a:r>
              <a:rPr lang="ru-RU" sz="1600" dirty="0"/>
              <a:t> </a:t>
            </a:r>
            <a:r>
              <a:rPr lang="ru-RU" sz="1600" dirty="0" err="1"/>
              <a:t>ауылдағы</a:t>
            </a:r>
            <a:r>
              <a:rPr lang="ru-RU" sz="1600" dirty="0"/>
              <a:t> </a:t>
            </a:r>
            <a:r>
              <a:rPr lang="ru-RU" sz="1600" dirty="0" err="1"/>
              <a:t>Ғабитхан</a:t>
            </a:r>
            <a:r>
              <a:rPr lang="ru-RU" sz="1600" dirty="0"/>
              <a:t> </a:t>
            </a:r>
            <a:r>
              <a:rPr lang="ru-RU" sz="1600" dirty="0" err="1"/>
              <a:t>молдадан</a:t>
            </a:r>
            <a:r>
              <a:rPr lang="ru-RU" sz="1600" dirty="0"/>
              <a:t> </a:t>
            </a:r>
            <a:r>
              <a:rPr lang="ru-RU" sz="1600" dirty="0" err="1"/>
              <a:t>сауатын</a:t>
            </a:r>
            <a:r>
              <a:rPr lang="ru-RU" sz="1600" dirty="0"/>
              <a:t> </a:t>
            </a:r>
            <a:r>
              <a:rPr lang="ru-RU" sz="1600" dirty="0" err="1"/>
              <a:t>ашады</a:t>
            </a:r>
            <a:r>
              <a:rPr lang="ru-RU" sz="1600" dirty="0"/>
              <a:t> да, 10 </a:t>
            </a:r>
            <a:r>
              <a:rPr lang="ru-RU" sz="1600" dirty="0" err="1"/>
              <a:t>жасқа</a:t>
            </a:r>
            <a:r>
              <a:rPr lang="ru-RU" sz="1600" dirty="0"/>
              <a:t> </a:t>
            </a:r>
            <a:r>
              <a:rPr lang="ru-RU" sz="1600" dirty="0" err="1"/>
              <a:t>толған</a:t>
            </a:r>
            <a:r>
              <a:rPr lang="ru-RU" sz="1600" dirty="0"/>
              <a:t> </a:t>
            </a:r>
            <a:r>
              <a:rPr lang="ru-RU" sz="1600" dirty="0" err="1"/>
              <a:t>соң</a:t>
            </a:r>
            <a:r>
              <a:rPr lang="ru-RU" sz="1600" dirty="0"/>
              <a:t> 3 </a:t>
            </a:r>
            <a:r>
              <a:rPr lang="ru-RU" sz="1600" dirty="0" err="1"/>
              <a:t>жыл</a:t>
            </a:r>
            <a:r>
              <a:rPr lang="ru-RU" sz="1600" dirty="0"/>
              <a:t> </a:t>
            </a:r>
            <a:r>
              <a:rPr lang="ru-RU" sz="1600" dirty="0" err="1"/>
              <a:t>Семейдегі</a:t>
            </a:r>
            <a:r>
              <a:rPr lang="ru-RU" sz="1600" dirty="0"/>
              <a:t> </a:t>
            </a:r>
            <a:r>
              <a:rPr lang="ru-RU" sz="1600" dirty="0" err="1"/>
              <a:t>Ахмет</a:t>
            </a:r>
            <a:r>
              <a:rPr lang="ru-RU" sz="1600" dirty="0"/>
              <a:t> Риза </a:t>
            </a:r>
            <a:r>
              <a:rPr lang="ru-RU" sz="1600" dirty="0" err="1"/>
              <a:t>медресесінде</a:t>
            </a:r>
            <a:r>
              <a:rPr lang="ru-RU" sz="1600" dirty="0"/>
              <a:t> </a:t>
            </a:r>
            <a:r>
              <a:rPr lang="ru-RU" sz="1600" dirty="0" err="1"/>
              <a:t>оқиды</a:t>
            </a:r>
            <a:r>
              <a:rPr lang="ru-RU" sz="1600" dirty="0"/>
              <a:t>. </a:t>
            </a:r>
            <a:r>
              <a:rPr lang="ru-RU" sz="1600" dirty="0" err="1"/>
              <a:t>Өз</a:t>
            </a:r>
            <a:r>
              <a:rPr lang="ru-RU" sz="1600" dirty="0"/>
              <a:t> </a:t>
            </a:r>
            <a:r>
              <a:rPr lang="ru-RU" sz="1600" dirty="0" err="1"/>
              <a:t>құрдастарына</a:t>
            </a:r>
            <a:r>
              <a:rPr lang="ru-RU" sz="1600" dirty="0"/>
              <a:t> </a:t>
            </a:r>
            <a:r>
              <a:rPr lang="ru-RU" sz="1600" dirty="0" err="1"/>
              <a:t>қарағанда</a:t>
            </a:r>
            <a:r>
              <a:rPr lang="ru-RU" sz="1600" dirty="0"/>
              <a:t> </a:t>
            </a:r>
            <a:r>
              <a:rPr lang="ru-RU" sz="1600" dirty="0" err="1"/>
              <a:t>зейінді</a:t>
            </a:r>
            <a:r>
              <a:rPr lang="ru-RU" sz="1600" dirty="0"/>
              <a:t> бала </a:t>
            </a:r>
            <a:r>
              <a:rPr lang="ru-RU" sz="1600" dirty="0" err="1"/>
              <a:t>оқуға</a:t>
            </a:r>
            <a:r>
              <a:rPr lang="ru-RU" sz="1600" dirty="0"/>
              <a:t> бар </a:t>
            </a:r>
            <a:r>
              <a:rPr lang="ru-RU" sz="1600" dirty="0" err="1"/>
              <a:t>ықыласымен</a:t>
            </a:r>
            <a:r>
              <a:rPr lang="ru-RU" sz="1600" dirty="0"/>
              <a:t> </a:t>
            </a:r>
            <a:r>
              <a:rPr lang="ru-RU" sz="1600" dirty="0" err="1"/>
              <a:t>беріліп</a:t>
            </a:r>
            <a:r>
              <a:rPr lang="ru-RU" sz="1600" dirty="0"/>
              <a:t> , </a:t>
            </a:r>
            <a:r>
              <a:rPr lang="ru-RU" sz="1600" dirty="0" err="1"/>
              <a:t>үздік</a:t>
            </a:r>
            <a:r>
              <a:rPr lang="ru-RU" sz="1600" dirty="0"/>
              <a:t> </a:t>
            </a:r>
            <a:r>
              <a:rPr lang="ru-RU" sz="1600" dirty="0" err="1"/>
              <a:t>шәкірт</a:t>
            </a:r>
            <a:r>
              <a:rPr lang="ru-RU" sz="1600" dirty="0"/>
              <a:t> </a:t>
            </a:r>
            <a:r>
              <a:rPr lang="ru-RU" sz="1600" dirty="0" err="1"/>
              <a:t>атанады</a:t>
            </a:r>
            <a:r>
              <a:rPr lang="ru-RU" sz="1600" dirty="0"/>
              <a:t>. </a:t>
            </a:r>
            <a:r>
              <a:rPr lang="ru-RU" sz="1600" dirty="0" err="1"/>
              <a:t>Медресенің</a:t>
            </a:r>
            <a:r>
              <a:rPr lang="ru-RU" sz="1600" dirty="0"/>
              <a:t> </a:t>
            </a:r>
            <a:r>
              <a:rPr lang="ru-RU" sz="1600" dirty="0" err="1"/>
              <a:t>үшінші</a:t>
            </a:r>
            <a:r>
              <a:rPr lang="ru-RU" sz="1600" dirty="0"/>
              <a:t> </a:t>
            </a:r>
            <a:r>
              <a:rPr lang="ru-RU" sz="1600" dirty="0" err="1"/>
              <a:t>жылында</a:t>
            </a:r>
            <a:r>
              <a:rPr lang="ru-RU" sz="1600" dirty="0"/>
              <a:t> Абай Семей </a:t>
            </a:r>
            <a:r>
              <a:rPr lang="ru-RU" sz="1600" dirty="0" err="1"/>
              <a:t>қадасындағы</a:t>
            </a:r>
            <a:r>
              <a:rPr lang="ru-RU" sz="1600" dirty="0"/>
              <a:t> «Приходская </a:t>
            </a:r>
            <a:r>
              <a:rPr lang="ru-RU" sz="1600" dirty="0" err="1"/>
              <a:t>школаға</a:t>
            </a:r>
            <a:r>
              <a:rPr lang="ru-RU" sz="1600" dirty="0"/>
              <a:t>» да </a:t>
            </a:r>
            <a:r>
              <a:rPr lang="ru-RU" sz="1600" dirty="0" err="1"/>
              <a:t>қосымша</a:t>
            </a:r>
            <a:r>
              <a:rPr lang="ru-RU" sz="1600" dirty="0"/>
              <a:t> </a:t>
            </a:r>
            <a:r>
              <a:rPr lang="ru-RU" sz="1600" dirty="0" err="1"/>
              <a:t>түсіп</a:t>
            </a:r>
            <a:r>
              <a:rPr lang="ru-RU" sz="1600" dirty="0"/>
              <a:t> ,</a:t>
            </a:r>
            <a:r>
              <a:rPr lang="ru-RU" sz="1600" dirty="0" err="1"/>
              <a:t>орысша</a:t>
            </a:r>
            <a:r>
              <a:rPr lang="ru-RU" sz="1600" dirty="0"/>
              <a:t> </a:t>
            </a:r>
            <a:r>
              <a:rPr lang="ru-RU" sz="1600" dirty="0" err="1"/>
              <a:t>сауатын</a:t>
            </a:r>
            <a:r>
              <a:rPr lang="ru-RU" sz="1600" dirty="0"/>
              <a:t> </a:t>
            </a:r>
            <a:r>
              <a:rPr lang="ru-RU" sz="1600" dirty="0" err="1"/>
              <a:t>аша</a:t>
            </a:r>
            <a:r>
              <a:rPr lang="ru-RU" sz="1600" dirty="0"/>
              <a:t> </a:t>
            </a:r>
            <a:r>
              <a:rPr lang="ru-RU" sz="1600" dirty="0" err="1"/>
              <a:t>бастайды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Бірақ</a:t>
            </a:r>
            <a:r>
              <a:rPr lang="ru-RU" sz="1600" dirty="0"/>
              <a:t> </a:t>
            </a:r>
            <a:r>
              <a:rPr lang="ru-RU" sz="1600" dirty="0" err="1"/>
              <a:t>бұл</a:t>
            </a:r>
            <a:r>
              <a:rPr lang="ru-RU" sz="1600" dirty="0"/>
              <a:t> </a:t>
            </a:r>
            <a:r>
              <a:rPr lang="ru-RU" sz="1600" dirty="0" err="1"/>
              <a:t>оқуын</a:t>
            </a:r>
            <a:r>
              <a:rPr lang="ru-RU" sz="1600" dirty="0"/>
              <a:t> </a:t>
            </a:r>
            <a:r>
              <a:rPr lang="ru-RU" sz="1600" dirty="0" err="1"/>
              <a:t>әрі</a:t>
            </a:r>
            <a:r>
              <a:rPr lang="ru-RU" sz="1600" dirty="0"/>
              <a:t> </a:t>
            </a:r>
            <a:r>
              <a:rPr lang="ru-RU" sz="1600" dirty="0" err="1"/>
              <a:t>жалғастыра</a:t>
            </a:r>
            <a:r>
              <a:rPr lang="ru-RU" sz="1600" dirty="0"/>
              <a:t> </a:t>
            </a:r>
            <a:r>
              <a:rPr lang="ru-RU" sz="1600" dirty="0" err="1"/>
              <a:t>алмай,небәрі</a:t>
            </a:r>
            <a:r>
              <a:rPr lang="ru-RU" sz="1600" dirty="0"/>
              <a:t> 3 </a:t>
            </a:r>
            <a:r>
              <a:rPr lang="ru-RU" sz="1600" dirty="0" err="1"/>
              <a:t>жылдан</a:t>
            </a:r>
            <a:r>
              <a:rPr lang="ru-RU" sz="1600" dirty="0"/>
              <a:t> </a:t>
            </a:r>
            <a:r>
              <a:rPr lang="ru-RU" sz="1600" dirty="0" err="1"/>
              <a:t>соң</a:t>
            </a:r>
            <a:r>
              <a:rPr lang="ru-RU" sz="1600" dirty="0"/>
              <a:t> </a:t>
            </a:r>
            <a:r>
              <a:rPr lang="ru-RU" sz="1600" dirty="0" err="1"/>
              <a:t>оның</a:t>
            </a:r>
            <a:r>
              <a:rPr lang="ru-RU" sz="1600" dirty="0"/>
              <a:t> </a:t>
            </a:r>
            <a:r>
              <a:rPr lang="ru-RU" sz="1600" dirty="0" err="1"/>
              <a:t>мұсылманша</a:t>
            </a:r>
            <a:r>
              <a:rPr lang="ru-RU" sz="1600" dirty="0"/>
              <a:t> </a:t>
            </a:r>
            <a:r>
              <a:rPr lang="ru-RU" sz="1600" dirty="0" err="1"/>
              <a:t>да,орысша</a:t>
            </a:r>
            <a:r>
              <a:rPr lang="ru-RU" sz="1600" dirty="0"/>
              <a:t> да </a:t>
            </a:r>
            <a:r>
              <a:rPr lang="ru-RU" sz="1600" dirty="0" err="1"/>
              <a:t>оқуы</a:t>
            </a:r>
            <a:r>
              <a:rPr lang="ru-RU" sz="1600" dirty="0"/>
              <a:t> </a:t>
            </a:r>
            <a:r>
              <a:rPr lang="ru-RU" sz="1600" dirty="0" err="1"/>
              <a:t>аяқталады</a:t>
            </a:r>
            <a:r>
              <a:rPr lang="ru-RU" sz="16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39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Абайдың қара сөздері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body" orient="vert" idx="1"/>
          </p:nvPr>
        </p:nvSpPr>
        <p:spPr>
          <a:xfrm>
            <a:off x="357158" y="500042"/>
            <a:ext cx="8247290" cy="5737270"/>
          </a:xfrm>
        </p:spPr>
        <p:txBody>
          <a:bodyPr/>
          <a:lstStyle/>
          <a:p>
            <a:pPr marL="36576" indent="0">
              <a:buNone/>
            </a:pPr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57364"/>
            <a:ext cx="8280920" cy="4595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881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1426170"/>
          </a:xfrm>
        </p:spPr>
        <p:txBody>
          <a:bodyPr>
            <a:normAutofit/>
          </a:bodyPr>
          <a:lstStyle/>
          <a:p>
            <a:r>
              <a:rPr lang="kk-KZ" dirty="0" smtClean="0"/>
              <a:t>         Тәрбиелік мәні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915816" y="3235449"/>
            <a:ext cx="2160240" cy="115212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45 </a:t>
            </a:r>
            <a:r>
              <a:rPr lang="ru-RU" dirty="0" err="1"/>
              <a:t>қара</a:t>
            </a:r>
            <a:r>
              <a:rPr lang="ru-RU" dirty="0"/>
              <a:t> </a:t>
            </a:r>
            <a:r>
              <a:rPr lang="ru-RU" dirty="0" err="1"/>
              <a:t>сөзі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699792" y="3235449"/>
            <a:ext cx="216024" cy="14401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3995936" y="2852936"/>
            <a:ext cx="0" cy="21679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5148064" y="3379465"/>
            <a:ext cx="288032" cy="14401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076056" y="4277543"/>
            <a:ext cx="288032" cy="21242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2807804" y="4387577"/>
            <a:ext cx="324036" cy="20478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>
            <a:off x="1187624" y="2348880"/>
            <a:ext cx="1512168" cy="958577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Ақыл</a:t>
            </a:r>
            <a:r>
              <a:rPr lang="ru-RU" dirty="0"/>
              <a:t>-ой</a:t>
            </a:r>
          </a:p>
        </p:txBody>
      </p:sp>
      <p:sp>
        <p:nvSpPr>
          <p:cNvPr id="32" name="Овал 31"/>
          <p:cNvSpPr/>
          <p:nvPr/>
        </p:nvSpPr>
        <p:spPr>
          <a:xfrm>
            <a:off x="3239852" y="1934640"/>
            <a:ext cx="1512168" cy="828477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Иман</a:t>
            </a:r>
            <a:endParaRPr lang="ru-RU" dirty="0"/>
          </a:p>
        </p:txBody>
      </p:sp>
      <p:sp>
        <p:nvSpPr>
          <p:cNvPr id="33" name="Овал 32"/>
          <p:cNvSpPr/>
          <p:nvPr/>
        </p:nvSpPr>
        <p:spPr>
          <a:xfrm>
            <a:off x="5724128" y="2335734"/>
            <a:ext cx="1440160" cy="97172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еңбек</a:t>
            </a:r>
            <a:endParaRPr lang="ru-RU" dirty="0"/>
          </a:p>
        </p:txBody>
      </p:sp>
      <p:sp>
        <p:nvSpPr>
          <p:cNvPr id="34" name="Овал 33"/>
          <p:cNvSpPr/>
          <p:nvPr/>
        </p:nvSpPr>
        <p:spPr>
          <a:xfrm>
            <a:off x="1439491" y="4592365"/>
            <a:ext cx="1548172" cy="100811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мораль</a:t>
            </a:r>
          </a:p>
        </p:txBody>
      </p:sp>
      <p:sp>
        <p:nvSpPr>
          <p:cNvPr id="35" name="Овал 34"/>
          <p:cNvSpPr/>
          <p:nvPr/>
        </p:nvSpPr>
        <p:spPr>
          <a:xfrm>
            <a:off x="5508104" y="4592365"/>
            <a:ext cx="1656184" cy="100811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адамгершілік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6496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3491880" y="2780928"/>
            <a:ext cx="1584176" cy="93610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45 </a:t>
            </a:r>
            <a:r>
              <a:rPr lang="ru-RU" dirty="0" err="1"/>
              <a:t>қара</a:t>
            </a:r>
            <a:r>
              <a:rPr lang="ru-RU" dirty="0"/>
              <a:t> </a:t>
            </a:r>
            <a:r>
              <a:rPr lang="ru-RU" dirty="0" err="1"/>
              <a:t>сөз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043608" y="1556792"/>
            <a:ext cx="1872208" cy="122413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Оқу</a:t>
            </a:r>
            <a:r>
              <a:rPr lang="ru-RU" dirty="0"/>
              <a:t> мен </a:t>
            </a:r>
            <a:r>
              <a:rPr lang="ru-RU"/>
              <a:t>ғылым:15,22,25,41</a:t>
            </a:r>
            <a:r>
              <a:rPr lang="ru-RU" smtClean="0"/>
              <a:t>, 44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084168" y="1484784"/>
            <a:ext cx="2016224" cy="122413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Адам жайлы:7,17,19,20,31,32,34,38,43</a:t>
            </a:r>
          </a:p>
        </p:txBody>
      </p:sp>
      <p:sp>
        <p:nvSpPr>
          <p:cNvPr id="9" name="Овал 8"/>
          <p:cNvSpPr/>
          <p:nvPr/>
        </p:nvSpPr>
        <p:spPr>
          <a:xfrm>
            <a:off x="971600" y="3609020"/>
            <a:ext cx="2016224" cy="129614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err="1"/>
              <a:t>Тарихи</a:t>
            </a:r>
            <a:r>
              <a:rPr lang="ru-RU" sz="1100" dirty="0"/>
              <a:t> </a:t>
            </a:r>
            <a:r>
              <a:rPr lang="ru-RU" sz="1100" dirty="0" err="1"/>
              <a:t>міліметтер</a:t>
            </a:r>
            <a:r>
              <a:rPr lang="ru-RU" sz="1100" dirty="0"/>
              <a:t> «</a:t>
            </a:r>
            <a:r>
              <a:rPr lang="ru-RU" sz="1100" dirty="0" err="1"/>
              <a:t>Біраз</a:t>
            </a:r>
            <a:r>
              <a:rPr lang="ru-RU" sz="1100" dirty="0"/>
              <a:t> </a:t>
            </a:r>
            <a:r>
              <a:rPr lang="ru-RU" sz="1100" dirty="0" err="1"/>
              <a:t>сөз</a:t>
            </a:r>
            <a:r>
              <a:rPr lang="ru-RU" sz="1100" dirty="0"/>
              <a:t> </a:t>
            </a:r>
            <a:r>
              <a:rPr lang="ru-RU" sz="1100" dirty="0" err="1"/>
              <a:t>қазақтың</a:t>
            </a:r>
            <a:r>
              <a:rPr lang="ru-RU" sz="1100" dirty="0"/>
              <a:t> </a:t>
            </a:r>
            <a:r>
              <a:rPr lang="ru-RU" sz="1100" dirty="0" err="1"/>
              <a:t>түбі</a:t>
            </a:r>
            <a:r>
              <a:rPr lang="ru-RU" sz="1100" dirty="0"/>
              <a:t> </a:t>
            </a:r>
            <a:r>
              <a:rPr lang="ru-RU" sz="1100" dirty="0" err="1"/>
              <a:t>қайдан</a:t>
            </a:r>
            <a:r>
              <a:rPr lang="ru-RU" sz="1100" dirty="0"/>
              <a:t> </a:t>
            </a:r>
            <a:r>
              <a:rPr lang="ru-RU" sz="1100" dirty="0" err="1"/>
              <a:t>шыққаны</a:t>
            </a:r>
            <a:r>
              <a:rPr lang="ru-RU" sz="1100" dirty="0"/>
              <a:t> </a:t>
            </a:r>
            <a:r>
              <a:rPr lang="ru-RU" sz="1100" dirty="0" err="1"/>
              <a:t>жайлы</a:t>
            </a:r>
            <a:r>
              <a:rPr lang="ru-RU" dirty="0"/>
              <a:t>»</a:t>
            </a:r>
          </a:p>
        </p:txBody>
      </p:sp>
      <p:sp>
        <p:nvSpPr>
          <p:cNvPr id="10" name="Овал 9"/>
          <p:cNvSpPr/>
          <p:nvPr/>
        </p:nvSpPr>
        <p:spPr>
          <a:xfrm>
            <a:off x="3491880" y="4653136"/>
            <a:ext cx="2232248" cy="129614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Ел </a:t>
            </a:r>
            <a:r>
              <a:rPr lang="ru-RU" dirty="0" err="1"/>
              <a:t>мінезі</a:t>
            </a:r>
            <a:r>
              <a:rPr lang="ru-RU" dirty="0"/>
              <a:t> жөнінде:2,3,5,8,11,14,16,18</a:t>
            </a:r>
          </a:p>
        </p:txBody>
      </p:sp>
      <p:sp>
        <p:nvSpPr>
          <p:cNvPr id="11" name="Овал 10"/>
          <p:cNvSpPr/>
          <p:nvPr/>
        </p:nvSpPr>
        <p:spPr>
          <a:xfrm>
            <a:off x="6228184" y="3609020"/>
            <a:ext cx="1944216" cy="122413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Тәлім-тәрбие:12,13,27,35,36,45 </a:t>
            </a:r>
          </a:p>
        </p:txBody>
      </p:sp>
      <p:sp>
        <p:nvSpPr>
          <p:cNvPr id="12" name="Овал 11"/>
          <p:cNvSpPr/>
          <p:nvPr/>
        </p:nvSpPr>
        <p:spPr>
          <a:xfrm>
            <a:off x="3491880" y="1134462"/>
            <a:ext cx="1872208" cy="111612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Мақал-мәтелдер:5,24,29,37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2987824" y="2708920"/>
            <a:ext cx="288032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4283968" y="2420888"/>
            <a:ext cx="17909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5292080" y="2852936"/>
            <a:ext cx="432048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3131840" y="3609020"/>
            <a:ext cx="360040" cy="180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301877" y="4018105"/>
            <a:ext cx="0" cy="3240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220072" y="3609020"/>
            <a:ext cx="360040" cy="180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404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017" y="188640"/>
            <a:ext cx="8856983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0468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err="1" smtClean="0"/>
              <a:t>Назарлары</a:t>
            </a:r>
            <a:r>
              <a:rPr lang="kk-KZ" sz="6600" dirty="0" smtClean="0"/>
              <a:t>ңызға рахмет</a:t>
            </a:r>
            <a:endParaRPr lang="ru-RU" sz="6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</TotalTime>
  <Words>156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Абайдың  қара  сөздері</vt:lpstr>
      <vt:lpstr>                                    Қазақтың Ұлы ақыны - Абай</vt:lpstr>
      <vt:lpstr>     Абайдың қара сөздері </vt:lpstr>
      <vt:lpstr>         Тәрбиелік мәні 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Қазақтың Ұлы ақыны - Абай</dc:title>
  <dc:creator>ТехноДом</dc:creator>
  <cp:lastModifiedBy>user</cp:lastModifiedBy>
  <cp:revision>10</cp:revision>
  <dcterms:created xsi:type="dcterms:W3CDTF">2016-12-23T15:09:07Z</dcterms:created>
  <dcterms:modified xsi:type="dcterms:W3CDTF">2020-12-07T05:58:50Z</dcterms:modified>
</cp:coreProperties>
</file>