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8" r:id="rId4"/>
    <p:sldId id="261" r:id="rId5"/>
    <p:sldId id="262" r:id="rId6"/>
    <p:sldId id="263" r:id="rId7"/>
    <p:sldId id="265" r:id="rId8"/>
    <p:sldId id="266" r:id="rId9"/>
    <p:sldId id="257" r:id="rId10"/>
    <p:sldId id="260" r:id="rId11"/>
    <p:sldId id="267" r:id="rId12"/>
    <p:sldId id="268" r:id="rId13"/>
    <p:sldId id="271" r:id="rId14"/>
    <p:sldId id="270" r:id="rId15"/>
    <p:sldId id="269" r:id="rId16"/>
    <p:sldId id="25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04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46FD-32B4-4AFB-8B6D-16F5D8610C94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537DF-2B96-4BA8-801C-325578CE62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466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t>03.10.2024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ejector.ru/" TargetMode="External"/><Relationship Id="rId2" Type="http://schemas.openxmlformats.org/officeDocument/2006/relationships/hyperlink" Target="https://www.google.ru/search?q=%D0%BA%D0%B0%D1%80%D1%82%D0%B8%D0%BD%D0%BA%D0%B0+%D1%80%D0%BE%D0%B4%D0%B8%D1%82%D0%B5%D0%BB%D1%8C%D1%81%D0%BA%D0%BE%D0%B3%D0%BE+%D0%BA%D0%BE%D0%BD%D1%82%D1%80%D0%BE%D0%BB%D1%8F&amp;newwindow=1&amp;espv=2&amp;tbm=isch&amp;tbo=u&amp;source=univ&amp;sa=X&amp;ved=0ahUKEwigxoSh9NXSAhXCFCwKHfCOD0gQsAQIGQ&amp;biw=1280&amp;bih=66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ystem-blog.ru/roditelskiy-kontrol-v-windows-7/" TargetMode="External"/><Relationship Id="rId4" Type="http://schemas.openxmlformats.org/officeDocument/2006/relationships/hyperlink" Target="http://gogul.tv/abou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242508" y="1772816"/>
            <a:ext cx="7286676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Родительский контроль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79512" y="6381328"/>
            <a:ext cx="2133600" cy="365125"/>
          </a:xfrm>
        </p:spPr>
        <p:txBody>
          <a:bodyPr/>
          <a:lstStyle/>
          <a:p>
            <a:fld id="{3EBEE295-9493-42DD-A647-9F1E853F65A5}" type="datetime1">
              <a:rPr lang="ru-RU" sz="16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03.10.2024</a:t>
            </a:fld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4400128" cy="365125"/>
          </a:xfrm>
        </p:spPr>
        <p:txBody>
          <a:bodyPr/>
          <a:lstStyle/>
          <a:p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Учитель информатики МОУСОШ №2</a:t>
            </a:r>
          </a:p>
          <a:p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Смирнова Елена Леонидовна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0FC7D4-E5DA-9E95-4B09-8F41EA1393E3}"/>
              </a:ext>
            </a:extLst>
          </p:cNvPr>
          <p:cNvSpPr txBox="1"/>
          <p:nvPr/>
        </p:nvSpPr>
        <p:spPr>
          <a:xfrm>
            <a:off x="1331640" y="141392"/>
            <a:ext cx="68648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«Безопасность детей»</a:t>
            </a:r>
            <a:endParaRPr lang="ru-KZ" sz="36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Профилактическая беседа с родителями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картинка родительского контро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4" y="-31901"/>
            <a:ext cx="4481916" cy="382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картинка родительского контрол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575" y="3756457"/>
            <a:ext cx="4385675" cy="307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артинки по запросу картинка родительского контрол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201" y="-31901"/>
            <a:ext cx="3711498" cy="238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865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324544" y="116632"/>
            <a:ext cx="8229600" cy="1143000"/>
          </a:xfrm>
        </p:spPr>
        <p:txBody>
          <a:bodyPr/>
          <a:lstStyle/>
          <a:p>
            <a:r>
              <a:rPr lang="ru-RU" b="1" dirty="0"/>
              <a:t>Родительский контроль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88840"/>
            <a:ext cx="8003232" cy="435334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– это разные способы используемые родителями, учителями в школе для того чтобы ограничить:</a:t>
            </a:r>
          </a:p>
          <a:p>
            <a:pPr lvl="0"/>
            <a:r>
              <a:rPr lang="ru-RU" dirty="0"/>
              <a:t>время работы за компьютером;</a:t>
            </a:r>
          </a:p>
          <a:p>
            <a:pPr lvl="0"/>
            <a:r>
              <a:rPr lang="ru-RU" dirty="0"/>
              <a:t>доступ к некоторым сайтам;</a:t>
            </a:r>
          </a:p>
          <a:p>
            <a:pPr lvl="0"/>
            <a:r>
              <a:rPr lang="ru-RU" dirty="0"/>
              <a:t>использование различных программ и игр.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Картинки по запросу картинка родительского контрол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234273" y="0"/>
            <a:ext cx="1909727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079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88840"/>
            <a:ext cx="8003232" cy="4353347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Возможности бесплатного родительского контроля на компьютере – это:</a:t>
            </a:r>
            <a:endParaRPr lang="ru-RU" dirty="0"/>
          </a:p>
          <a:p>
            <a:r>
              <a:rPr lang="ru-RU" b="1" dirty="0"/>
              <a:t> </a:t>
            </a:r>
            <a:r>
              <a:rPr lang="ru-RU" dirty="0"/>
              <a:t>специальные программы;</a:t>
            </a:r>
          </a:p>
          <a:p>
            <a:r>
              <a:rPr lang="ru-RU" dirty="0"/>
              <a:t> настройки браузера;</a:t>
            </a:r>
          </a:p>
          <a:p>
            <a:r>
              <a:rPr lang="ru-RU" dirty="0"/>
              <a:t> возможности операционных систем.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Картинки по запросу картинка родительского контрол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5"/>
          <a:stretch/>
        </p:blipFill>
        <p:spPr bwMode="auto">
          <a:xfrm>
            <a:off x="6705600" y="36512"/>
            <a:ext cx="2425615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-324544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Родительский контроль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369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30822" t="41309" r="45680" b="13"/>
          <a:stretch/>
        </p:blipFill>
        <p:spPr bwMode="auto">
          <a:xfrm flipH="1">
            <a:off x="7636118" y="0"/>
            <a:ext cx="1507882" cy="1981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1" y="2019106"/>
            <a:ext cx="78794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Программа </a:t>
            </a:r>
            <a:r>
              <a:rPr lang="en-US" sz="3200" b="1" dirty="0" err="1"/>
              <a:t>Rejector</a:t>
            </a:r>
            <a:r>
              <a:rPr lang="ru-RU" sz="3200" b="1" dirty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200" dirty="0"/>
              <a:t>Ограничивает доступ детей к нежелательным сайтам;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200" dirty="0"/>
              <a:t>Простое управление;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200" dirty="0"/>
              <a:t>Защита от вирусов;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200" dirty="0"/>
              <a:t>Коррекция ввода неправильных адресов;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3200" dirty="0"/>
              <a:t>Статистика использования Интернет.</a:t>
            </a: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Родительский контроль</a:t>
            </a:r>
            <a:r>
              <a:rPr lang="ru-RU" dirty="0"/>
              <a:t> 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t="3148" r="79422" b="83720"/>
          <a:stretch/>
        </p:blipFill>
        <p:spPr bwMode="auto">
          <a:xfrm>
            <a:off x="4860033" y="960521"/>
            <a:ext cx="2852018" cy="1145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2"/>
          <a:srcRect l="90971" b="78797"/>
          <a:stretch/>
        </p:blipFill>
        <p:spPr bwMode="auto">
          <a:xfrm>
            <a:off x="0" y="260648"/>
            <a:ext cx="899592" cy="10801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67125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2252" y="2348880"/>
            <a:ext cx="787949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Федеральная программа безопасного детского интернета </a:t>
            </a:r>
            <a:r>
              <a:rPr lang="ru-RU" sz="2800" b="1" dirty="0" err="1"/>
              <a:t>Гогуль</a:t>
            </a:r>
            <a:r>
              <a:rPr lang="ru-RU" sz="2800" b="1" dirty="0">
                <a:solidFill>
                  <a:prstClr val="black"/>
                </a:solidFill>
              </a:rPr>
              <a:t>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/>
              <a:t>Запрет доступа детей к нежелательным сайтам;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/>
              <a:t>Ограничение доступа по времени и дням недели;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/>
              <a:t>Тысячи сайтов, специально подобранных для детей;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/>
              <a:t>Детальный отчёт о навигации ребёнка в Интернете.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-902096" y="-27207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prstClr val="black"/>
                </a:solidFill>
              </a:rPr>
              <a:t>Родительский контроль</a:t>
            </a: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9" name="Рисунок 8" descr="Картинки по запросу rejector программа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572000" y="548680"/>
            <a:ext cx="4667431" cy="1800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15646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/>
          <p:cNvSpPr txBox="1">
            <a:spLocks/>
          </p:cNvSpPr>
          <p:nvPr/>
        </p:nvSpPr>
        <p:spPr>
          <a:xfrm>
            <a:off x="-902096" y="-27207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prstClr val="black"/>
                </a:solidFill>
              </a:rPr>
              <a:t>Родительский контроль</a:t>
            </a:r>
            <a:r>
              <a:rPr lang="ru-RU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700808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«Родительский контроль</a:t>
            </a:r>
            <a:r>
              <a:rPr lang="ru-RU" sz="2800" dirty="0"/>
              <a:t> в компьютере – это создание дополнительной учётной записи для ребёнка, которая будет работать по установленным администратором компьютера правилам».</a:t>
            </a:r>
          </a:p>
        </p:txBody>
      </p:sp>
    </p:spTree>
    <p:extLst>
      <p:ext uri="{BB962C8B-B14F-4D97-AF65-F5344CB8AC3E}">
        <p14:creationId xmlns:p14="http://schemas.microsoft.com/office/powerpoint/2010/main" val="2940611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2791" cy="6869507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2195736" y="3789040"/>
            <a:ext cx="100811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539552" y="3645024"/>
            <a:ext cx="1656184" cy="21602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Рисунок 12"/>
          <p:cNvPicPr/>
          <p:nvPr/>
        </p:nvPicPr>
        <p:blipFill>
          <a:blip r:embed="rId3"/>
          <a:stretch>
            <a:fillRect/>
          </a:stretch>
        </p:blipFill>
        <p:spPr>
          <a:xfrm>
            <a:off x="2915816" y="15489"/>
            <a:ext cx="6228184" cy="3629536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4355976" y="2314778"/>
            <a:ext cx="100811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347864" y="2204864"/>
            <a:ext cx="973444" cy="10801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7" name="Рисунок 16"/>
          <p:cNvPicPr/>
          <p:nvPr/>
        </p:nvPicPr>
        <p:blipFill rotWithShape="1">
          <a:blip r:embed="rId4"/>
          <a:srcRect r="24"/>
          <a:stretch/>
        </p:blipFill>
        <p:spPr bwMode="auto">
          <a:xfrm>
            <a:off x="1691680" y="2751673"/>
            <a:ext cx="7471111" cy="39896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3741084" y="4437112"/>
            <a:ext cx="212706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2732972" y="4327198"/>
            <a:ext cx="973444" cy="10801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2" name="Рисунок 21"/>
          <p:cNvPicPr/>
          <p:nvPr/>
        </p:nvPicPr>
        <p:blipFill rotWithShape="1">
          <a:blip r:embed="rId5"/>
          <a:srcRect r="2627" b="10695"/>
          <a:stretch/>
        </p:blipFill>
        <p:spPr bwMode="auto">
          <a:xfrm>
            <a:off x="41511" y="259902"/>
            <a:ext cx="9041360" cy="63497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128002" y="1556792"/>
            <a:ext cx="192371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2051720" y="692696"/>
            <a:ext cx="1296145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20635" y="0"/>
            <a:ext cx="9144000" cy="685800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691680" y="4581128"/>
            <a:ext cx="151216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3059832" y="4338317"/>
            <a:ext cx="1872208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313343" y="385650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1C0482"/>
                </a:solidFill>
              </a:rPr>
              <a:t>Создать новую учётную запись.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13142" y="0"/>
            <a:ext cx="9130858" cy="695739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75656" y="3105835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C0482"/>
                </a:solidFill>
              </a:rPr>
              <a:t>Нажать ссылку «Создание учётной записи».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788024" y="2204865"/>
            <a:ext cx="504056" cy="10081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2" name="Рисунок 11"/>
          <p:cNvPicPr/>
          <p:nvPr/>
        </p:nvPicPr>
        <p:blipFill rotWithShape="1">
          <a:blip r:embed="rId4"/>
          <a:srcRect r="68" b="50"/>
          <a:stretch/>
        </p:blipFill>
        <p:spPr bwMode="auto">
          <a:xfrm>
            <a:off x="159652" y="665221"/>
            <a:ext cx="7220660" cy="36730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2211372" y="1485554"/>
            <a:ext cx="108012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291492" y="981498"/>
            <a:ext cx="1584176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51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b="1" dirty="0"/>
              <a:t>Настройка родительского контроля в </a:t>
            </a:r>
            <a:r>
              <a:rPr lang="ru-RU" b="1" dirty="0" err="1"/>
              <a:t>Windows</a:t>
            </a:r>
            <a:r>
              <a:rPr lang="ru-RU" b="1" dirty="0"/>
              <a:t>.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Ограничение времени:</a:t>
            </a:r>
          </a:p>
          <a:p>
            <a:endParaRPr lang="ru-RU" dirty="0"/>
          </a:p>
          <a:p>
            <a:r>
              <a:rPr lang="ru-RU" dirty="0"/>
              <a:t>Блокировать не нужные игры: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Разрешение и блокирование конкретных программ: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b="128"/>
          <a:stretch/>
        </p:blipFill>
        <p:spPr bwMode="auto">
          <a:xfrm>
            <a:off x="4860032" y="1988840"/>
            <a:ext cx="3384376" cy="10511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r="76"/>
          <a:stretch/>
        </p:blipFill>
        <p:spPr bwMode="auto">
          <a:xfrm>
            <a:off x="3218059" y="3284985"/>
            <a:ext cx="5256584" cy="13681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r="20" b="48"/>
          <a:stretch/>
        </p:blipFill>
        <p:spPr bwMode="auto">
          <a:xfrm>
            <a:off x="3915047" y="5041095"/>
            <a:ext cx="3862607" cy="18448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2998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7818"/>
            <a:ext cx="8964488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Интернет - всемирная сеть, где наши поиски закончатся успехом. Надо помнить, что внутри данной системы детей могут подстерегать 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1458583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436FD6-BF15-6583-488C-1CD46ABB27FD}"/>
              </a:ext>
            </a:extLst>
          </p:cNvPr>
          <p:cNvSpPr/>
          <p:nvPr/>
        </p:nvSpPr>
        <p:spPr>
          <a:xfrm>
            <a:off x="323528" y="764704"/>
            <a:ext cx="8496944" cy="57606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20E04E-1050-3939-E9BE-1DB670A154B1}"/>
              </a:ext>
            </a:extLst>
          </p:cNvPr>
          <p:cNvSpPr txBox="1"/>
          <p:nvPr/>
        </p:nvSpPr>
        <p:spPr>
          <a:xfrm>
            <a:off x="635645" y="1568981"/>
            <a:ext cx="82089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Оқу-ағарту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Үкіметінің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тамыздағы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748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қаулысымен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зорлық-зомбылықтан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саламаттығын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етудің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2023–2025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орта,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ұйымдарының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тәрбиеленушілерінің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«Жеке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әзірлеп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өңірлерге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жолдады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(16.09.2024 ж. № 3-21-5/6297-И хаты).«Жеке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ұсынымдардың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бөлімдеріне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ұйымына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бақылауға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қажет.Сонымен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«Жеке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сабақтарының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қаншалықты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қамтылатынын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қолданылатынын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тәрбиешілердің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сауалнамадан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тоқсанына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сауалнамадан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қыркүйегіне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етуіңізді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сұраймыз.Сынып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мен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тәрбиешілер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https://docs.google.com/forms/d/1667d3gfF4SaYtUly99J8xzyt6DLIekwbDHfjxc7Ih90/edit https://docs.google.com/forms/d/1y4lTFOEEE5YQKJjcVY90tN7jjJBYL-bTYXWPbcVN1jY/edit 10-11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1-2 курс колледж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https://docs.google.com/forms/d/1mCQtZyVuAf_ZHoJtf3sXaDXwxn2QXQPjyYnb5inrXOY/edit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EA1481-9245-0B0B-B3AC-EF30A0F5BFE3}"/>
              </a:ext>
            </a:extLst>
          </p:cNvPr>
          <p:cNvSpPr txBox="1"/>
          <p:nvPr/>
        </p:nvSpPr>
        <p:spPr>
          <a:xfrm>
            <a:off x="1115616" y="147990"/>
            <a:ext cx="720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docs-Roboto"/>
              </a:rPr>
              <a:t>СЫНЫП ЖЕТЕКШІЛЕРІ </a:t>
            </a:r>
            <a:r>
              <a:rPr lang="ru-RU" b="1" i="0">
                <a:solidFill>
                  <a:srgbClr val="002060"/>
                </a:solidFill>
                <a:effectLst/>
                <a:latin typeface="docs-Roboto"/>
              </a:rPr>
              <a:t>МЕН ПӘН МҰҒАЛІМДЕРГЕ </a:t>
            </a:r>
            <a:r>
              <a:rPr lang="ru-RU" b="1" i="0" dirty="0">
                <a:solidFill>
                  <a:srgbClr val="002060"/>
                </a:solidFill>
                <a:effectLst/>
                <a:latin typeface="docs-Roboto"/>
              </a:rPr>
              <a:t>АРНАЛҒАН СҰРАҚТАР</a:t>
            </a:r>
            <a:r>
              <a:rPr lang="ru-RU" b="0" i="0" dirty="0">
                <a:solidFill>
                  <a:srgbClr val="002060"/>
                </a:solidFill>
                <a:effectLst/>
                <a:latin typeface="docs-Roboto"/>
              </a:rPr>
              <a:t> 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859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F69BC20-B00E-48E5-3AB3-2A3754C4E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492896"/>
            <a:ext cx="4932359" cy="3458384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24D2E1-9F20-938F-DDF9-6DB4E316D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3086100" cy="613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86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1E79D4-E053-EDB1-6C3A-3F7B22E2F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568"/>
            <a:ext cx="3919314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F47559-2843-FA5C-053E-5A2D4960B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2409"/>
            <a:ext cx="3744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47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/>
              <a:t>Источники: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525963"/>
          </a:xfrm>
        </p:spPr>
        <p:txBody>
          <a:bodyPr>
            <a:normAutofit/>
          </a:bodyPr>
          <a:lstStyle/>
          <a:p>
            <a:pPr lvl="0" fontAlgn="base"/>
            <a:r>
              <a:rPr lang="ru-RU" b="1" dirty="0" err="1"/>
              <a:t>Windows</a:t>
            </a:r>
            <a:r>
              <a:rPr lang="ru-RU" b="1" dirty="0"/>
              <a:t> 7</a:t>
            </a:r>
            <a:endParaRPr lang="ru-RU" dirty="0"/>
          </a:p>
          <a:p>
            <a:pPr lvl="0"/>
            <a:r>
              <a:rPr lang="ru-RU" b="1" u="sng" dirty="0">
                <a:hlinkClick r:id="rId2"/>
              </a:rPr>
              <a:t>Картинки</a:t>
            </a:r>
            <a:r>
              <a:rPr lang="ru-RU" b="1" dirty="0"/>
              <a:t> </a:t>
            </a:r>
          </a:p>
          <a:p>
            <a:pPr lvl="0"/>
            <a:r>
              <a:rPr lang="ru-RU" b="1" dirty="0">
                <a:hlinkClick r:id="rId3"/>
              </a:rPr>
              <a:t>Программа </a:t>
            </a:r>
            <a:r>
              <a:rPr lang="en-US" b="1" dirty="0" err="1">
                <a:hlinkClick r:id="rId3"/>
              </a:rPr>
              <a:t>Rejector</a:t>
            </a:r>
            <a:endParaRPr lang="ru-RU" b="1" dirty="0"/>
          </a:p>
          <a:p>
            <a:pPr lvl="0"/>
            <a:r>
              <a:rPr lang="ru-RU" b="1" dirty="0">
                <a:hlinkClick r:id="rId4"/>
              </a:rPr>
              <a:t>Программа </a:t>
            </a:r>
            <a:r>
              <a:rPr lang="ru-RU" b="1" dirty="0" err="1">
                <a:hlinkClick r:id="rId4"/>
              </a:rPr>
              <a:t>Гогуль</a:t>
            </a:r>
            <a:r>
              <a:rPr lang="ru-RU" b="1" dirty="0">
                <a:hlinkClick r:id="rId4"/>
              </a:rPr>
              <a:t> </a:t>
            </a:r>
            <a:endParaRPr lang="ru-RU" b="1" dirty="0"/>
          </a:p>
          <a:p>
            <a:r>
              <a:rPr lang="ru-RU" b="1" dirty="0">
                <a:hlinkClick r:id="rId5"/>
              </a:rPr>
              <a:t>Системный блог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302457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454</Words>
  <Application>Microsoft Office PowerPoint</Application>
  <PresentationFormat>Экран (4:3)</PresentationFormat>
  <Paragraphs>49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docs-Roboto</vt:lpstr>
      <vt:lpstr>Times New Roman</vt:lpstr>
      <vt:lpstr>Тема Office</vt:lpstr>
      <vt:lpstr>Специальное оформление</vt:lpstr>
      <vt:lpstr>Презентация PowerPoint</vt:lpstr>
      <vt:lpstr>Презентация PowerPoint</vt:lpstr>
      <vt:lpstr>Родительский контроль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Настройка родительского контроля в Windows. 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компик</dc:creator>
  <cp:lastModifiedBy>student</cp:lastModifiedBy>
  <cp:revision>23</cp:revision>
  <dcterms:created xsi:type="dcterms:W3CDTF">2011-12-13T19:04:59Z</dcterms:created>
  <dcterms:modified xsi:type="dcterms:W3CDTF">2024-10-02T22:59:33Z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1219127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